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824" r:id="rId4"/>
  </p:sldMasterIdLst>
  <p:notesMasterIdLst>
    <p:notesMasterId r:id="rId31"/>
  </p:notesMasterIdLst>
  <p:handoutMasterIdLst>
    <p:handoutMasterId r:id="rId32"/>
  </p:handoutMasterIdLst>
  <p:sldIdLst>
    <p:sldId id="264" r:id="rId5"/>
    <p:sldId id="399" r:id="rId6"/>
    <p:sldId id="458" r:id="rId7"/>
    <p:sldId id="514" r:id="rId8"/>
    <p:sldId id="540" r:id="rId9"/>
    <p:sldId id="517" r:id="rId10"/>
    <p:sldId id="534" r:id="rId11"/>
    <p:sldId id="541" r:id="rId12"/>
    <p:sldId id="515" r:id="rId13"/>
    <p:sldId id="535" r:id="rId14"/>
    <p:sldId id="542" r:id="rId15"/>
    <p:sldId id="519" r:id="rId16"/>
    <p:sldId id="536" r:id="rId17"/>
    <p:sldId id="520" r:id="rId18"/>
    <p:sldId id="521" r:id="rId19"/>
    <p:sldId id="522" r:id="rId20"/>
    <p:sldId id="533" r:id="rId21"/>
    <p:sldId id="524" r:id="rId22"/>
    <p:sldId id="527" r:id="rId23"/>
    <p:sldId id="525" r:id="rId24"/>
    <p:sldId id="528" r:id="rId25"/>
    <p:sldId id="537" r:id="rId26"/>
    <p:sldId id="538" r:id="rId27"/>
    <p:sldId id="530" r:id="rId28"/>
    <p:sldId id="543" r:id="rId29"/>
    <p:sldId id="427" r:id="rId30"/>
  </p:sldIdLst>
  <p:sldSz cx="12192000"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3840" userDrawn="1">
          <p15:clr>
            <a:srgbClr val="A4A3A4"/>
          </p15:clr>
        </p15:guide>
        <p15:guide id="4" pos="80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C93F45"/>
    <a:srgbClr val="7A0000"/>
    <a:srgbClr val="AF6666"/>
    <a:srgbClr val="3D8C41"/>
    <a:srgbClr val="32A1A6"/>
    <a:srgbClr val="EBEBDD"/>
    <a:srgbClr val="006F83"/>
    <a:srgbClr val="DED8A4"/>
    <a:srgbClr val="9699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21" autoAdjust="0"/>
    <p:restoredTop sz="92979" autoAdjust="0"/>
  </p:normalViewPr>
  <p:slideViewPr>
    <p:cSldViewPr snapToGrid="0" showGuides="1">
      <p:cViewPr varScale="1">
        <p:scale>
          <a:sx n="68" d="100"/>
          <a:sy n="68" d="100"/>
        </p:scale>
        <p:origin x="606" y="72"/>
      </p:cViewPr>
      <p:guideLst>
        <p:guide orient="horz" pos="2160"/>
        <p:guide pos="3840"/>
        <p:guide pos="801"/>
      </p:guideLst>
    </p:cSldViewPr>
  </p:slideViewPr>
  <p:outlineViewPr>
    <p:cViewPr>
      <p:scale>
        <a:sx n="33" d="100"/>
        <a:sy n="33" d="100"/>
      </p:scale>
      <p:origin x="0" y="-1027"/>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607A66-0182-424B-A98A-51CAAE4E714E}" type="doc">
      <dgm:prSet loTypeId="urn:microsoft.com/office/officeart/2005/8/layout/gear1" loCatId="process" qsTypeId="urn:microsoft.com/office/officeart/2005/8/quickstyle/simple1" qsCatId="simple" csTypeId="urn:microsoft.com/office/officeart/2005/8/colors/colorful2" csCatId="colorful" phldr="1"/>
      <dgm:spPr/>
      <dgm:t>
        <a:bodyPr/>
        <a:lstStyle/>
        <a:p>
          <a:endParaRPr lang="en-US"/>
        </a:p>
      </dgm:t>
    </dgm:pt>
    <dgm:pt modelId="{15C6200B-56F8-4606-A033-94F4B37A9336}">
      <dgm:prSet phldrT="[Text]" custT="1"/>
      <dgm:spPr/>
      <dgm:t>
        <a:bodyPr/>
        <a:lstStyle/>
        <a:p>
          <a:pPr>
            <a:spcAft>
              <a:spcPts val="300"/>
            </a:spcAft>
          </a:pPr>
          <a:r>
            <a:rPr lang="en-US" sz="1400" b="1" dirty="0">
              <a:solidFill>
                <a:schemeClr val="tx1"/>
              </a:solidFill>
              <a:latin typeface="Calibri" panose="020F0502020204030204" pitchFamily="34" charset="0"/>
              <a:cs typeface="Calibri" panose="020F0502020204030204" pitchFamily="34" charset="0"/>
            </a:rPr>
            <a:t>Du </a:t>
          </a:r>
          <a:r>
            <a:rPr lang="en-US" sz="1400" b="1" dirty="0" err="1">
              <a:solidFill>
                <a:schemeClr val="tx1"/>
              </a:solidFill>
              <a:latin typeface="Calibri" panose="020F0502020204030204" pitchFamily="34" charset="0"/>
              <a:cs typeface="Calibri" panose="020F0502020204030204" pitchFamily="34" charset="0"/>
            </a:rPr>
            <a:t>lịch</a:t>
          </a:r>
          <a:r>
            <a:rPr lang="en-US" sz="1400" b="1" dirty="0">
              <a:solidFill>
                <a:schemeClr val="tx1"/>
              </a:solidFill>
              <a:latin typeface="Calibri" panose="020F0502020204030204" pitchFamily="34" charset="0"/>
              <a:cs typeface="Calibri" panose="020F0502020204030204" pitchFamily="34" charset="0"/>
            </a:rPr>
            <a:t> </a:t>
          </a:r>
          <a:r>
            <a:rPr lang="en-US" sz="1400" b="1" dirty="0" err="1">
              <a:solidFill>
                <a:schemeClr val="tx1"/>
              </a:solidFill>
              <a:latin typeface="Calibri" panose="020F0502020204030204" pitchFamily="34" charset="0"/>
              <a:cs typeface="Calibri" panose="020F0502020204030204" pitchFamily="34" charset="0"/>
            </a:rPr>
            <a:t>và</a:t>
          </a:r>
          <a:r>
            <a:rPr lang="en-US" sz="1400" b="1" dirty="0">
              <a:solidFill>
                <a:schemeClr val="tx1"/>
              </a:solidFill>
              <a:latin typeface="Calibri" panose="020F0502020204030204" pitchFamily="34" charset="0"/>
              <a:cs typeface="Calibri" panose="020F0502020204030204" pitchFamily="34" charset="0"/>
            </a:rPr>
            <a:t> dịch vụ </a:t>
          </a:r>
          <a:r>
            <a:rPr lang="en-US" sz="1400" b="1" dirty="0" err="1">
              <a:solidFill>
                <a:schemeClr val="tx1"/>
              </a:solidFill>
              <a:latin typeface="Calibri" panose="020F0502020204030204" pitchFamily="34" charset="0"/>
              <a:cs typeface="Calibri" panose="020F0502020204030204" pitchFamily="34" charset="0"/>
            </a:rPr>
            <a:t>chất</a:t>
          </a:r>
          <a:r>
            <a:rPr lang="en-US" sz="1400" b="1" dirty="0">
              <a:solidFill>
                <a:schemeClr val="tx1"/>
              </a:solidFill>
              <a:latin typeface="Calibri" panose="020F0502020204030204" pitchFamily="34" charset="0"/>
              <a:cs typeface="Calibri" panose="020F0502020204030204" pitchFamily="34" charset="0"/>
            </a:rPr>
            <a:t> </a:t>
          </a:r>
          <a:r>
            <a:rPr lang="en-US" sz="1400" b="1" dirty="0" err="1">
              <a:solidFill>
                <a:schemeClr val="tx1"/>
              </a:solidFill>
              <a:latin typeface="Calibri" panose="020F0502020204030204" pitchFamily="34" charset="0"/>
              <a:cs typeface="Calibri" panose="020F0502020204030204" pitchFamily="34" charset="0"/>
            </a:rPr>
            <a:t>lượng</a:t>
          </a:r>
          <a:r>
            <a:rPr lang="en-US" sz="1400" b="1" dirty="0">
              <a:solidFill>
                <a:schemeClr val="tx1"/>
              </a:solidFill>
              <a:latin typeface="Calibri" panose="020F0502020204030204" pitchFamily="34" charset="0"/>
              <a:cs typeface="Calibri" panose="020F0502020204030204" pitchFamily="34" charset="0"/>
            </a:rPr>
            <a:t> </a:t>
          </a:r>
          <a:r>
            <a:rPr lang="en-US" sz="1400" b="1" dirty="0" err="1">
              <a:solidFill>
                <a:schemeClr val="tx1"/>
              </a:solidFill>
              <a:latin typeface="Calibri" panose="020F0502020204030204" pitchFamily="34" charset="0"/>
              <a:cs typeface="Calibri" panose="020F0502020204030204" pitchFamily="34" charset="0"/>
            </a:rPr>
            <a:t>cao</a:t>
          </a:r>
          <a:endParaRPr lang="en-US" sz="1400" b="1" dirty="0">
            <a:solidFill>
              <a:schemeClr val="tx1"/>
            </a:solidFill>
            <a:latin typeface="Calibri" panose="020F0502020204030204" pitchFamily="34" charset="0"/>
            <a:cs typeface="Calibri" panose="020F0502020204030204" pitchFamily="34" charset="0"/>
          </a:endParaRPr>
        </a:p>
      </dgm:t>
    </dgm:pt>
    <dgm:pt modelId="{1DACA2F0-571B-488E-8550-2B962D05AF57}" type="parTrans" cxnId="{E6AC969A-BA2F-4F73-BA4F-98D6B39A8E98}">
      <dgm:prSet/>
      <dgm:spPr/>
      <dgm:t>
        <a:bodyPr/>
        <a:lstStyle/>
        <a:p>
          <a:endParaRPr lang="en-US" sz="1400" b="1">
            <a:solidFill>
              <a:schemeClr val="tx1"/>
            </a:solidFill>
            <a:latin typeface="Calibri" panose="020F0502020204030204" pitchFamily="34" charset="0"/>
            <a:cs typeface="Calibri" panose="020F0502020204030204" pitchFamily="34" charset="0"/>
          </a:endParaRPr>
        </a:p>
      </dgm:t>
    </dgm:pt>
    <dgm:pt modelId="{90E8F798-E778-4ED2-99D1-616E10221F4E}" type="sibTrans" cxnId="{E6AC969A-BA2F-4F73-BA4F-98D6B39A8E98}">
      <dgm:prSet/>
      <dgm:spPr/>
      <dgm:t>
        <a:bodyPr/>
        <a:lstStyle/>
        <a:p>
          <a:endParaRPr lang="en-US" sz="1400" b="1">
            <a:solidFill>
              <a:schemeClr val="tx1"/>
            </a:solidFill>
            <a:latin typeface="Calibri" panose="020F0502020204030204" pitchFamily="34" charset="0"/>
            <a:cs typeface="Calibri" panose="020F0502020204030204" pitchFamily="34" charset="0"/>
          </a:endParaRPr>
        </a:p>
      </dgm:t>
    </dgm:pt>
    <dgm:pt modelId="{5C008FC6-4A27-4790-BF47-1CE3FA1628ED}">
      <dgm:prSet phldrT="[Text]" custT="1"/>
      <dgm:spPr/>
      <dgm:t>
        <a:bodyPr/>
        <a:lstStyle/>
        <a:p>
          <a:pPr>
            <a:spcAft>
              <a:spcPts val="300"/>
            </a:spcAft>
          </a:pPr>
          <a:r>
            <a:rPr lang="en-US" sz="1400" b="1" dirty="0">
              <a:solidFill>
                <a:schemeClr val="tx1"/>
              </a:solidFill>
              <a:latin typeface="Calibri" panose="020F0502020204030204" pitchFamily="34" charset="0"/>
              <a:cs typeface="Calibri" panose="020F0502020204030204" pitchFamily="34" charset="0"/>
            </a:rPr>
            <a:t>Công </a:t>
          </a:r>
          <a:r>
            <a:rPr lang="en-US" sz="1400" b="1" dirty="0" err="1">
              <a:solidFill>
                <a:schemeClr val="tx1"/>
              </a:solidFill>
              <a:latin typeface="Calibri" panose="020F0502020204030204" pitchFamily="34" charset="0"/>
              <a:cs typeface="Calibri" panose="020F0502020204030204" pitchFamily="34" charset="0"/>
            </a:rPr>
            <a:t>nghiệp</a:t>
          </a:r>
          <a:r>
            <a:rPr lang="en-US" sz="1400" b="1" dirty="0">
              <a:solidFill>
                <a:schemeClr val="tx1"/>
              </a:solidFill>
              <a:latin typeface="Calibri" panose="020F0502020204030204" pitchFamily="34" charset="0"/>
              <a:cs typeface="Calibri" panose="020F0502020204030204" pitchFamily="34" charset="0"/>
            </a:rPr>
            <a:t> CNC</a:t>
          </a:r>
        </a:p>
      </dgm:t>
    </dgm:pt>
    <dgm:pt modelId="{07C4EA6D-2ED4-4BA8-88AA-13AFCE995677}" type="parTrans" cxnId="{C2E6CA3C-A306-4868-B6C2-2AB537780C86}">
      <dgm:prSet/>
      <dgm:spPr/>
      <dgm:t>
        <a:bodyPr/>
        <a:lstStyle/>
        <a:p>
          <a:endParaRPr lang="en-US" sz="1400" b="1">
            <a:solidFill>
              <a:schemeClr val="tx1"/>
            </a:solidFill>
            <a:latin typeface="Calibri" panose="020F0502020204030204" pitchFamily="34" charset="0"/>
            <a:cs typeface="Calibri" panose="020F0502020204030204" pitchFamily="34" charset="0"/>
          </a:endParaRPr>
        </a:p>
      </dgm:t>
    </dgm:pt>
    <dgm:pt modelId="{9D06B129-651C-4E77-B8BD-DFE13CDB2B96}" type="sibTrans" cxnId="{C2E6CA3C-A306-4868-B6C2-2AB537780C86}">
      <dgm:prSet/>
      <dgm:spPr/>
      <dgm:t>
        <a:bodyPr/>
        <a:lstStyle/>
        <a:p>
          <a:endParaRPr lang="en-US" sz="1400" b="1">
            <a:solidFill>
              <a:schemeClr val="tx1"/>
            </a:solidFill>
            <a:latin typeface="Calibri" panose="020F0502020204030204" pitchFamily="34" charset="0"/>
            <a:cs typeface="Calibri" panose="020F0502020204030204" pitchFamily="34" charset="0"/>
          </a:endParaRPr>
        </a:p>
      </dgm:t>
    </dgm:pt>
    <dgm:pt modelId="{518C266E-39BE-4EC8-8E3D-FD376C8D5B77}">
      <dgm:prSet phldrT="[Text]" custT="1"/>
      <dgm:spPr/>
      <dgm:t>
        <a:bodyPr/>
        <a:lstStyle/>
        <a:p>
          <a:pPr>
            <a:spcAft>
              <a:spcPts val="300"/>
            </a:spcAft>
          </a:pPr>
          <a:r>
            <a:rPr lang="en-US" sz="1400" b="1" dirty="0">
              <a:solidFill>
                <a:schemeClr val="tx1"/>
              </a:solidFill>
              <a:latin typeface="Calibri" panose="020F0502020204030204" pitchFamily="34" charset="0"/>
              <a:cs typeface="Calibri" panose="020F0502020204030204" pitchFamily="34" charset="0"/>
            </a:rPr>
            <a:t>Kinh </a:t>
          </a:r>
          <a:r>
            <a:rPr lang="en-US" sz="1400" b="1" dirty="0" err="1">
              <a:solidFill>
                <a:schemeClr val="tx1"/>
              </a:solidFill>
              <a:latin typeface="Calibri" panose="020F0502020204030204" pitchFamily="34" charset="0"/>
              <a:cs typeface="Calibri" panose="020F0502020204030204" pitchFamily="34" charset="0"/>
            </a:rPr>
            <a:t>tế</a:t>
          </a:r>
          <a:r>
            <a:rPr lang="en-US" sz="1400" b="1" dirty="0">
              <a:solidFill>
                <a:schemeClr val="tx1"/>
              </a:solidFill>
              <a:latin typeface="Calibri" panose="020F0502020204030204" pitchFamily="34" charset="0"/>
              <a:cs typeface="Calibri" panose="020F0502020204030204" pitchFamily="34" charset="0"/>
            </a:rPr>
            <a:t> </a:t>
          </a:r>
          <a:r>
            <a:rPr lang="en-US" sz="1400" b="1" dirty="0" err="1">
              <a:solidFill>
                <a:schemeClr val="tx1"/>
              </a:solidFill>
              <a:latin typeface="Calibri" panose="020F0502020204030204" pitchFamily="34" charset="0"/>
              <a:cs typeface="Calibri" panose="020F0502020204030204" pitchFamily="34" charset="0"/>
            </a:rPr>
            <a:t>biển</a:t>
          </a:r>
          <a:endParaRPr lang="en-US" sz="1400" b="1" dirty="0">
            <a:solidFill>
              <a:schemeClr val="tx1"/>
            </a:solidFill>
            <a:latin typeface="Calibri" panose="020F0502020204030204" pitchFamily="34" charset="0"/>
            <a:cs typeface="Calibri" panose="020F0502020204030204" pitchFamily="34" charset="0"/>
          </a:endParaRPr>
        </a:p>
      </dgm:t>
    </dgm:pt>
    <dgm:pt modelId="{D99350E7-1884-4D17-A912-DC804F6334CE}" type="parTrans" cxnId="{3643ADDC-3EED-4DA4-BF84-3D2EDDC84AC2}">
      <dgm:prSet/>
      <dgm:spPr/>
      <dgm:t>
        <a:bodyPr/>
        <a:lstStyle/>
        <a:p>
          <a:endParaRPr lang="en-US" sz="1400" b="1">
            <a:solidFill>
              <a:schemeClr val="tx1"/>
            </a:solidFill>
            <a:latin typeface="Calibri" panose="020F0502020204030204" pitchFamily="34" charset="0"/>
            <a:cs typeface="Calibri" panose="020F0502020204030204" pitchFamily="34" charset="0"/>
          </a:endParaRPr>
        </a:p>
      </dgm:t>
    </dgm:pt>
    <dgm:pt modelId="{161D273E-2B72-4256-8382-41905278610D}" type="sibTrans" cxnId="{3643ADDC-3EED-4DA4-BF84-3D2EDDC84AC2}">
      <dgm:prSet/>
      <dgm:spPr/>
      <dgm:t>
        <a:bodyPr/>
        <a:lstStyle/>
        <a:p>
          <a:endParaRPr lang="en-US" sz="1400" b="1">
            <a:solidFill>
              <a:schemeClr val="tx1"/>
            </a:solidFill>
            <a:latin typeface="Calibri" panose="020F0502020204030204" pitchFamily="34" charset="0"/>
            <a:cs typeface="Calibri" panose="020F0502020204030204" pitchFamily="34" charset="0"/>
          </a:endParaRPr>
        </a:p>
      </dgm:t>
    </dgm:pt>
    <dgm:pt modelId="{323341B1-05BC-4F5E-9219-4AA6BFBF0BF4}" type="pres">
      <dgm:prSet presAssocID="{6B607A66-0182-424B-A98A-51CAAE4E714E}" presName="composite" presStyleCnt="0">
        <dgm:presLayoutVars>
          <dgm:chMax val="3"/>
          <dgm:animLvl val="lvl"/>
          <dgm:resizeHandles val="exact"/>
        </dgm:presLayoutVars>
      </dgm:prSet>
      <dgm:spPr/>
      <dgm:t>
        <a:bodyPr/>
        <a:lstStyle/>
        <a:p>
          <a:endParaRPr lang="en-US"/>
        </a:p>
      </dgm:t>
    </dgm:pt>
    <dgm:pt modelId="{EBF2A333-956E-450F-BC6B-54DFAA81CEF0}" type="pres">
      <dgm:prSet presAssocID="{15C6200B-56F8-4606-A033-94F4B37A9336}" presName="gear1" presStyleLbl="node1" presStyleIdx="0" presStyleCnt="3">
        <dgm:presLayoutVars>
          <dgm:chMax val="1"/>
          <dgm:bulletEnabled val="1"/>
        </dgm:presLayoutVars>
      </dgm:prSet>
      <dgm:spPr/>
      <dgm:t>
        <a:bodyPr/>
        <a:lstStyle/>
        <a:p>
          <a:endParaRPr lang="en-US"/>
        </a:p>
      </dgm:t>
    </dgm:pt>
    <dgm:pt modelId="{E59CC576-3369-4AFE-B954-6D54B537740C}" type="pres">
      <dgm:prSet presAssocID="{15C6200B-56F8-4606-A033-94F4B37A9336}" presName="gear1srcNode" presStyleLbl="node1" presStyleIdx="0" presStyleCnt="3"/>
      <dgm:spPr/>
      <dgm:t>
        <a:bodyPr/>
        <a:lstStyle/>
        <a:p>
          <a:endParaRPr lang="en-US"/>
        </a:p>
      </dgm:t>
    </dgm:pt>
    <dgm:pt modelId="{0F194BA0-61B2-417E-83B9-2411BA54F401}" type="pres">
      <dgm:prSet presAssocID="{15C6200B-56F8-4606-A033-94F4B37A9336}" presName="gear1dstNode" presStyleLbl="node1" presStyleIdx="0" presStyleCnt="3"/>
      <dgm:spPr/>
      <dgm:t>
        <a:bodyPr/>
        <a:lstStyle/>
        <a:p>
          <a:endParaRPr lang="en-US"/>
        </a:p>
      </dgm:t>
    </dgm:pt>
    <dgm:pt modelId="{87F39342-8C7D-4D7C-ACEC-FBE299B49FF8}" type="pres">
      <dgm:prSet presAssocID="{5C008FC6-4A27-4790-BF47-1CE3FA1628ED}" presName="gear2" presStyleLbl="node1" presStyleIdx="1" presStyleCnt="3" custScaleX="116326" custScaleY="100750">
        <dgm:presLayoutVars>
          <dgm:chMax val="1"/>
          <dgm:bulletEnabled val="1"/>
        </dgm:presLayoutVars>
      </dgm:prSet>
      <dgm:spPr/>
      <dgm:t>
        <a:bodyPr/>
        <a:lstStyle/>
        <a:p>
          <a:endParaRPr lang="en-US"/>
        </a:p>
      </dgm:t>
    </dgm:pt>
    <dgm:pt modelId="{CAA4C60E-187A-4E7A-9E23-D905975D7949}" type="pres">
      <dgm:prSet presAssocID="{5C008FC6-4A27-4790-BF47-1CE3FA1628ED}" presName="gear2srcNode" presStyleLbl="node1" presStyleIdx="1" presStyleCnt="3"/>
      <dgm:spPr/>
      <dgm:t>
        <a:bodyPr/>
        <a:lstStyle/>
        <a:p>
          <a:endParaRPr lang="en-US"/>
        </a:p>
      </dgm:t>
    </dgm:pt>
    <dgm:pt modelId="{43E63F76-989B-4E66-A744-7BDB2732CBFC}" type="pres">
      <dgm:prSet presAssocID="{5C008FC6-4A27-4790-BF47-1CE3FA1628ED}" presName="gear2dstNode" presStyleLbl="node1" presStyleIdx="1" presStyleCnt="3"/>
      <dgm:spPr/>
      <dgm:t>
        <a:bodyPr/>
        <a:lstStyle/>
        <a:p>
          <a:endParaRPr lang="en-US"/>
        </a:p>
      </dgm:t>
    </dgm:pt>
    <dgm:pt modelId="{47149E1F-CE8E-4840-8CB2-0FA0E9645188}" type="pres">
      <dgm:prSet presAssocID="{518C266E-39BE-4EC8-8E3D-FD376C8D5B77}" presName="gear3" presStyleLbl="node1" presStyleIdx="2" presStyleCnt="3"/>
      <dgm:spPr/>
      <dgm:t>
        <a:bodyPr/>
        <a:lstStyle/>
        <a:p>
          <a:endParaRPr lang="en-US"/>
        </a:p>
      </dgm:t>
    </dgm:pt>
    <dgm:pt modelId="{0A5A79C4-87F2-4561-83F8-90863200A1B5}" type="pres">
      <dgm:prSet presAssocID="{518C266E-39BE-4EC8-8E3D-FD376C8D5B77}" presName="gear3tx" presStyleLbl="node1" presStyleIdx="2" presStyleCnt="3">
        <dgm:presLayoutVars>
          <dgm:chMax val="1"/>
          <dgm:bulletEnabled val="1"/>
        </dgm:presLayoutVars>
      </dgm:prSet>
      <dgm:spPr/>
      <dgm:t>
        <a:bodyPr/>
        <a:lstStyle/>
        <a:p>
          <a:endParaRPr lang="en-US"/>
        </a:p>
      </dgm:t>
    </dgm:pt>
    <dgm:pt modelId="{6BA0BFC7-6F76-461D-9E37-EBAFAACFBFD0}" type="pres">
      <dgm:prSet presAssocID="{518C266E-39BE-4EC8-8E3D-FD376C8D5B77}" presName="gear3srcNode" presStyleLbl="node1" presStyleIdx="2" presStyleCnt="3"/>
      <dgm:spPr/>
      <dgm:t>
        <a:bodyPr/>
        <a:lstStyle/>
        <a:p>
          <a:endParaRPr lang="en-US"/>
        </a:p>
      </dgm:t>
    </dgm:pt>
    <dgm:pt modelId="{F088627E-E79F-45F1-BC54-389D8CB1435B}" type="pres">
      <dgm:prSet presAssocID="{518C266E-39BE-4EC8-8E3D-FD376C8D5B77}" presName="gear3dstNode" presStyleLbl="node1" presStyleIdx="2" presStyleCnt="3"/>
      <dgm:spPr/>
      <dgm:t>
        <a:bodyPr/>
        <a:lstStyle/>
        <a:p>
          <a:endParaRPr lang="en-US"/>
        </a:p>
      </dgm:t>
    </dgm:pt>
    <dgm:pt modelId="{5E6886BD-A062-41D1-9675-F1916232935A}" type="pres">
      <dgm:prSet presAssocID="{90E8F798-E778-4ED2-99D1-616E10221F4E}" presName="connector1" presStyleLbl="sibTrans2D1" presStyleIdx="0" presStyleCnt="3"/>
      <dgm:spPr/>
      <dgm:t>
        <a:bodyPr/>
        <a:lstStyle/>
        <a:p>
          <a:endParaRPr lang="en-US"/>
        </a:p>
      </dgm:t>
    </dgm:pt>
    <dgm:pt modelId="{F26E0EE6-53EA-4B99-91A5-00E29928F158}" type="pres">
      <dgm:prSet presAssocID="{9D06B129-651C-4E77-B8BD-DFE13CDB2B96}" presName="connector2" presStyleLbl="sibTrans2D1" presStyleIdx="1" presStyleCnt="3"/>
      <dgm:spPr/>
      <dgm:t>
        <a:bodyPr/>
        <a:lstStyle/>
        <a:p>
          <a:endParaRPr lang="en-US"/>
        </a:p>
      </dgm:t>
    </dgm:pt>
    <dgm:pt modelId="{CA5645C8-B62D-4B42-B5F2-05AD18EA023D}" type="pres">
      <dgm:prSet presAssocID="{161D273E-2B72-4256-8382-41905278610D}" presName="connector3" presStyleLbl="sibTrans2D1" presStyleIdx="2" presStyleCnt="3"/>
      <dgm:spPr/>
      <dgm:t>
        <a:bodyPr/>
        <a:lstStyle/>
        <a:p>
          <a:endParaRPr lang="en-US"/>
        </a:p>
      </dgm:t>
    </dgm:pt>
  </dgm:ptLst>
  <dgm:cxnLst>
    <dgm:cxn modelId="{6E3CFA16-BF34-4342-A186-4E05688A330E}" type="presOf" srcId="{161D273E-2B72-4256-8382-41905278610D}" destId="{CA5645C8-B62D-4B42-B5F2-05AD18EA023D}" srcOrd="0" destOrd="0" presId="urn:microsoft.com/office/officeart/2005/8/layout/gear1"/>
    <dgm:cxn modelId="{C8BA982F-5E6A-4737-85B1-60E563A3F117}" type="presOf" srcId="{518C266E-39BE-4EC8-8E3D-FD376C8D5B77}" destId="{47149E1F-CE8E-4840-8CB2-0FA0E9645188}" srcOrd="0" destOrd="0" presId="urn:microsoft.com/office/officeart/2005/8/layout/gear1"/>
    <dgm:cxn modelId="{64D171C8-B232-4002-99D7-A322FD7B613A}" type="presOf" srcId="{15C6200B-56F8-4606-A033-94F4B37A9336}" destId="{0F194BA0-61B2-417E-83B9-2411BA54F401}" srcOrd="2" destOrd="0" presId="urn:microsoft.com/office/officeart/2005/8/layout/gear1"/>
    <dgm:cxn modelId="{258D95D4-B4C5-48C9-A320-D0BFF108C2CF}" type="presOf" srcId="{5C008FC6-4A27-4790-BF47-1CE3FA1628ED}" destId="{CAA4C60E-187A-4E7A-9E23-D905975D7949}" srcOrd="1" destOrd="0" presId="urn:microsoft.com/office/officeart/2005/8/layout/gear1"/>
    <dgm:cxn modelId="{3643ADDC-3EED-4DA4-BF84-3D2EDDC84AC2}" srcId="{6B607A66-0182-424B-A98A-51CAAE4E714E}" destId="{518C266E-39BE-4EC8-8E3D-FD376C8D5B77}" srcOrd="2" destOrd="0" parTransId="{D99350E7-1884-4D17-A912-DC804F6334CE}" sibTransId="{161D273E-2B72-4256-8382-41905278610D}"/>
    <dgm:cxn modelId="{C2E6CA3C-A306-4868-B6C2-2AB537780C86}" srcId="{6B607A66-0182-424B-A98A-51CAAE4E714E}" destId="{5C008FC6-4A27-4790-BF47-1CE3FA1628ED}" srcOrd="1" destOrd="0" parTransId="{07C4EA6D-2ED4-4BA8-88AA-13AFCE995677}" sibTransId="{9D06B129-651C-4E77-B8BD-DFE13CDB2B96}"/>
    <dgm:cxn modelId="{DEC670E8-94C4-41E7-B55A-BFBDB8A45F39}" type="presOf" srcId="{15C6200B-56F8-4606-A033-94F4B37A9336}" destId="{EBF2A333-956E-450F-BC6B-54DFAA81CEF0}" srcOrd="0" destOrd="0" presId="urn:microsoft.com/office/officeart/2005/8/layout/gear1"/>
    <dgm:cxn modelId="{6C819C75-0E44-4CA2-A6CD-4507F4A70165}" type="presOf" srcId="{518C266E-39BE-4EC8-8E3D-FD376C8D5B77}" destId="{0A5A79C4-87F2-4561-83F8-90863200A1B5}" srcOrd="1" destOrd="0" presId="urn:microsoft.com/office/officeart/2005/8/layout/gear1"/>
    <dgm:cxn modelId="{49775783-4FF4-4ED4-A136-9A396B9CBC7B}" type="presOf" srcId="{5C008FC6-4A27-4790-BF47-1CE3FA1628ED}" destId="{43E63F76-989B-4E66-A744-7BDB2732CBFC}" srcOrd="2" destOrd="0" presId="urn:microsoft.com/office/officeart/2005/8/layout/gear1"/>
    <dgm:cxn modelId="{6618DB6A-4DCB-4286-9EDA-F2B7BB674D3C}" type="presOf" srcId="{518C266E-39BE-4EC8-8E3D-FD376C8D5B77}" destId="{F088627E-E79F-45F1-BC54-389D8CB1435B}" srcOrd="3" destOrd="0" presId="urn:microsoft.com/office/officeart/2005/8/layout/gear1"/>
    <dgm:cxn modelId="{F8499626-504F-4B95-B37A-4D619454EAF5}" type="presOf" srcId="{9D06B129-651C-4E77-B8BD-DFE13CDB2B96}" destId="{F26E0EE6-53EA-4B99-91A5-00E29928F158}" srcOrd="0" destOrd="0" presId="urn:microsoft.com/office/officeart/2005/8/layout/gear1"/>
    <dgm:cxn modelId="{F43B2136-6F8A-4B45-8B68-5990BDBF2066}" type="presOf" srcId="{518C266E-39BE-4EC8-8E3D-FD376C8D5B77}" destId="{6BA0BFC7-6F76-461D-9E37-EBAFAACFBFD0}" srcOrd="2" destOrd="0" presId="urn:microsoft.com/office/officeart/2005/8/layout/gear1"/>
    <dgm:cxn modelId="{C67DCA93-E75E-4C7B-8C3E-1F3667F74F6C}" type="presOf" srcId="{90E8F798-E778-4ED2-99D1-616E10221F4E}" destId="{5E6886BD-A062-41D1-9675-F1916232935A}" srcOrd="0" destOrd="0" presId="urn:microsoft.com/office/officeart/2005/8/layout/gear1"/>
    <dgm:cxn modelId="{E6AC969A-BA2F-4F73-BA4F-98D6B39A8E98}" srcId="{6B607A66-0182-424B-A98A-51CAAE4E714E}" destId="{15C6200B-56F8-4606-A033-94F4B37A9336}" srcOrd="0" destOrd="0" parTransId="{1DACA2F0-571B-488E-8550-2B962D05AF57}" sibTransId="{90E8F798-E778-4ED2-99D1-616E10221F4E}"/>
    <dgm:cxn modelId="{7A8F0D52-2153-4E7E-989A-79D9568D25A1}" type="presOf" srcId="{5C008FC6-4A27-4790-BF47-1CE3FA1628ED}" destId="{87F39342-8C7D-4D7C-ACEC-FBE299B49FF8}" srcOrd="0" destOrd="0" presId="urn:microsoft.com/office/officeart/2005/8/layout/gear1"/>
    <dgm:cxn modelId="{12B37F17-9CE8-4CCB-B2DF-0FF1CA833493}" type="presOf" srcId="{6B607A66-0182-424B-A98A-51CAAE4E714E}" destId="{323341B1-05BC-4F5E-9219-4AA6BFBF0BF4}" srcOrd="0" destOrd="0" presId="urn:microsoft.com/office/officeart/2005/8/layout/gear1"/>
    <dgm:cxn modelId="{D6F5812B-F99D-4C84-9F4D-9FFE69929653}" type="presOf" srcId="{15C6200B-56F8-4606-A033-94F4B37A9336}" destId="{E59CC576-3369-4AFE-B954-6D54B537740C}" srcOrd="1" destOrd="0" presId="urn:microsoft.com/office/officeart/2005/8/layout/gear1"/>
    <dgm:cxn modelId="{B7CAFD6F-5216-4E67-B0CC-3B81F49ED847}" type="presParOf" srcId="{323341B1-05BC-4F5E-9219-4AA6BFBF0BF4}" destId="{EBF2A333-956E-450F-BC6B-54DFAA81CEF0}" srcOrd="0" destOrd="0" presId="urn:microsoft.com/office/officeart/2005/8/layout/gear1"/>
    <dgm:cxn modelId="{B1E3A3CC-87B6-430F-9DB6-868B3228C365}" type="presParOf" srcId="{323341B1-05BC-4F5E-9219-4AA6BFBF0BF4}" destId="{E59CC576-3369-4AFE-B954-6D54B537740C}" srcOrd="1" destOrd="0" presId="urn:microsoft.com/office/officeart/2005/8/layout/gear1"/>
    <dgm:cxn modelId="{45B945CB-7496-4193-8BAF-86A9649E1CC6}" type="presParOf" srcId="{323341B1-05BC-4F5E-9219-4AA6BFBF0BF4}" destId="{0F194BA0-61B2-417E-83B9-2411BA54F401}" srcOrd="2" destOrd="0" presId="urn:microsoft.com/office/officeart/2005/8/layout/gear1"/>
    <dgm:cxn modelId="{74D4BE99-7940-49D2-A548-93B7C8B57668}" type="presParOf" srcId="{323341B1-05BC-4F5E-9219-4AA6BFBF0BF4}" destId="{87F39342-8C7D-4D7C-ACEC-FBE299B49FF8}" srcOrd="3" destOrd="0" presId="urn:microsoft.com/office/officeart/2005/8/layout/gear1"/>
    <dgm:cxn modelId="{A5F3E3DA-856D-49C7-B808-A32F67F2D06C}" type="presParOf" srcId="{323341B1-05BC-4F5E-9219-4AA6BFBF0BF4}" destId="{CAA4C60E-187A-4E7A-9E23-D905975D7949}" srcOrd="4" destOrd="0" presId="urn:microsoft.com/office/officeart/2005/8/layout/gear1"/>
    <dgm:cxn modelId="{C870BFCA-4591-4CA3-828A-401304CF5025}" type="presParOf" srcId="{323341B1-05BC-4F5E-9219-4AA6BFBF0BF4}" destId="{43E63F76-989B-4E66-A744-7BDB2732CBFC}" srcOrd="5" destOrd="0" presId="urn:microsoft.com/office/officeart/2005/8/layout/gear1"/>
    <dgm:cxn modelId="{4BB430B9-A064-4BA3-9F8A-9AA2A317C9CD}" type="presParOf" srcId="{323341B1-05BC-4F5E-9219-4AA6BFBF0BF4}" destId="{47149E1F-CE8E-4840-8CB2-0FA0E9645188}" srcOrd="6" destOrd="0" presId="urn:microsoft.com/office/officeart/2005/8/layout/gear1"/>
    <dgm:cxn modelId="{7788EF29-69FF-4B43-9A2E-5C07673FF421}" type="presParOf" srcId="{323341B1-05BC-4F5E-9219-4AA6BFBF0BF4}" destId="{0A5A79C4-87F2-4561-83F8-90863200A1B5}" srcOrd="7" destOrd="0" presId="urn:microsoft.com/office/officeart/2005/8/layout/gear1"/>
    <dgm:cxn modelId="{7C0E5225-CB89-45AF-A8B6-EE758F5F561E}" type="presParOf" srcId="{323341B1-05BC-4F5E-9219-4AA6BFBF0BF4}" destId="{6BA0BFC7-6F76-461D-9E37-EBAFAACFBFD0}" srcOrd="8" destOrd="0" presId="urn:microsoft.com/office/officeart/2005/8/layout/gear1"/>
    <dgm:cxn modelId="{00B42297-8F4B-444B-A0B1-FD2FB1F82E83}" type="presParOf" srcId="{323341B1-05BC-4F5E-9219-4AA6BFBF0BF4}" destId="{F088627E-E79F-45F1-BC54-389D8CB1435B}" srcOrd="9" destOrd="0" presId="urn:microsoft.com/office/officeart/2005/8/layout/gear1"/>
    <dgm:cxn modelId="{AFB3563A-AE5C-47A3-9338-6F231CE10C9E}" type="presParOf" srcId="{323341B1-05BC-4F5E-9219-4AA6BFBF0BF4}" destId="{5E6886BD-A062-41D1-9675-F1916232935A}" srcOrd="10" destOrd="0" presId="urn:microsoft.com/office/officeart/2005/8/layout/gear1"/>
    <dgm:cxn modelId="{462164DC-C902-44AD-AFDA-489349038EAA}" type="presParOf" srcId="{323341B1-05BC-4F5E-9219-4AA6BFBF0BF4}" destId="{F26E0EE6-53EA-4B99-91A5-00E29928F158}" srcOrd="11" destOrd="0" presId="urn:microsoft.com/office/officeart/2005/8/layout/gear1"/>
    <dgm:cxn modelId="{81DA53CC-FEAC-4417-A1AA-FAFF35BBB7F2}" type="presParOf" srcId="{323341B1-05BC-4F5E-9219-4AA6BFBF0BF4}" destId="{CA5645C8-B62D-4B42-B5F2-05AD18EA023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EB60D7-8EC0-4D60-BA10-AE0DCE9DD1B2}" type="doc">
      <dgm:prSet loTypeId="urn:microsoft.com/office/officeart/2008/layout/VerticalCircleList" loCatId="list" qsTypeId="urn:microsoft.com/office/officeart/2005/8/quickstyle/simple1" qsCatId="simple" csTypeId="urn:microsoft.com/office/officeart/2005/8/colors/colorful1#1" csCatId="colorful" phldr="1"/>
      <dgm:spPr/>
      <dgm:t>
        <a:bodyPr/>
        <a:lstStyle/>
        <a:p>
          <a:endParaRPr lang="en-US"/>
        </a:p>
      </dgm:t>
    </dgm:pt>
    <dgm:pt modelId="{5A1FD913-436C-47B1-84CC-77FDB954023F}">
      <dgm:prSet phldrT="[Text]" custT="1"/>
      <dgm:spPr/>
      <dgm:t>
        <a:bodyPr/>
        <a:lstStyle/>
        <a:p>
          <a:r>
            <a:rPr lang="en-US" sz="1600" dirty="0" err="1"/>
            <a:t>Cảng</a:t>
          </a:r>
          <a:r>
            <a:rPr lang="en-US" sz="1600" dirty="0"/>
            <a:t> </a:t>
          </a:r>
          <a:r>
            <a:rPr lang="en-US" sz="1600" dirty="0" err="1"/>
            <a:t>biển</a:t>
          </a:r>
          <a:r>
            <a:rPr lang="en-US" sz="1600" dirty="0"/>
            <a:t>, </a:t>
          </a:r>
          <a:r>
            <a:rPr lang="en-US" sz="1600" dirty="0" err="1"/>
            <a:t>hàng</a:t>
          </a:r>
          <a:r>
            <a:rPr lang="en-US" sz="1600" dirty="0"/>
            <a:t> </a:t>
          </a:r>
          <a:r>
            <a:rPr lang="en-US" sz="1600" dirty="0" err="1"/>
            <a:t>không</a:t>
          </a:r>
          <a:r>
            <a:rPr lang="en-US" sz="1600" dirty="0"/>
            <a:t> </a:t>
          </a:r>
          <a:r>
            <a:rPr lang="en-US" sz="1600" dirty="0" err="1"/>
            <a:t>gắn</a:t>
          </a:r>
          <a:r>
            <a:rPr lang="en-US" sz="1600" dirty="0"/>
            <a:t> </a:t>
          </a:r>
          <a:r>
            <a:rPr lang="en-US" sz="1600" dirty="0" err="1"/>
            <a:t>với</a:t>
          </a:r>
          <a:r>
            <a:rPr lang="en-US" sz="1600" dirty="0"/>
            <a:t> dịch vụ logistics</a:t>
          </a:r>
        </a:p>
      </dgm:t>
    </dgm:pt>
    <dgm:pt modelId="{F4698668-516A-4B45-B6B0-294BB6DF4E24}" type="parTrans" cxnId="{2D3F3891-90C3-4DA6-AA9E-F2C0A5EC154A}">
      <dgm:prSet/>
      <dgm:spPr/>
      <dgm:t>
        <a:bodyPr/>
        <a:lstStyle/>
        <a:p>
          <a:endParaRPr lang="en-US" sz="1600"/>
        </a:p>
      </dgm:t>
    </dgm:pt>
    <dgm:pt modelId="{94AA5433-9A19-458C-87A2-4414BF71B039}" type="sibTrans" cxnId="{2D3F3891-90C3-4DA6-AA9E-F2C0A5EC154A}">
      <dgm:prSet/>
      <dgm:spPr/>
      <dgm:t>
        <a:bodyPr/>
        <a:lstStyle/>
        <a:p>
          <a:endParaRPr lang="en-US" sz="1600"/>
        </a:p>
      </dgm:t>
    </dgm:pt>
    <dgm:pt modelId="{08E7274D-612D-4FED-9C42-869AC7BC9E06}">
      <dgm:prSet phldrT="[Text]" custT="1"/>
      <dgm:spPr/>
      <dgm:t>
        <a:bodyPr/>
        <a:lstStyle/>
        <a:p>
          <a:r>
            <a:rPr lang="en-US" sz="1600" b="0" dirty="0"/>
            <a:t>Công </a:t>
          </a:r>
          <a:r>
            <a:rPr lang="en-US" sz="1600" b="0" dirty="0" err="1"/>
            <a:t>nghiệp</a:t>
          </a:r>
          <a:r>
            <a:rPr lang="en-US" sz="1600" b="0" dirty="0"/>
            <a:t> </a:t>
          </a:r>
          <a:r>
            <a:rPr lang="en-US" sz="1600" b="0" dirty="0" err="1"/>
            <a:t>công</a:t>
          </a:r>
          <a:r>
            <a:rPr lang="en-US" sz="1600" b="0" dirty="0"/>
            <a:t> </a:t>
          </a:r>
          <a:r>
            <a:rPr lang="en-US" sz="1600" b="0" dirty="0" err="1"/>
            <a:t>nghệ</a:t>
          </a:r>
          <a:r>
            <a:rPr lang="en-US" sz="1600" b="0" dirty="0"/>
            <a:t> </a:t>
          </a:r>
          <a:r>
            <a:rPr lang="en-US" sz="1600" b="0" dirty="0" err="1"/>
            <a:t>cao</a:t>
          </a:r>
          <a:r>
            <a:rPr lang="en-US" sz="1600" b="0" dirty="0"/>
            <a:t> </a:t>
          </a:r>
          <a:r>
            <a:rPr lang="en-US" sz="1600" b="0" dirty="0" err="1"/>
            <a:t>gắn</a:t>
          </a:r>
          <a:r>
            <a:rPr lang="en-US" sz="1600" b="0" dirty="0"/>
            <a:t> </a:t>
          </a:r>
          <a:r>
            <a:rPr lang="en-US" sz="1600" b="0" dirty="0" err="1"/>
            <a:t>với</a:t>
          </a:r>
          <a:r>
            <a:rPr lang="en-US" sz="1600" b="0" dirty="0"/>
            <a:t> </a:t>
          </a:r>
          <a:r>
            <a:rPr lang="en-US" sz="1600" b="0" dirty="0" err="1"/>
            <a:t>xây</a:t>
          </a:r>
          <a:r>
            <a:rPr lang="en-US" sz="1600" b="0" dirty="0"/>
            <a:t> </a:t>
          </a:r>
          <a:r>
            <a:rPr lang="en-US" sz="1600" b="0" dirty="0" err="1"/>
            <a:t>dựng</a:t>
          </a:r>
          <a:r>
            <a:rPr lang="en-US" sz="1600" b="0" dirty="0"/>
            <a:t> </a:t>
          </a:r>
          <a:r>
            <a:rPr lang="en-US" sz="1600" b="0" dirty="0" err="1"/>
            <a:t>đô</a:t>
          </a:r>
          <a:r>
            <a:rPr lang="en-US" sz="1600" b="0" dirty="0"/>
            <a:t> </a:t>
          </a:r>
          <a:r>
            <a:rPr lang="en-US" sz="1600" b="0" dirty="0" err="1"/>
            <a:t>thị</a:t>
          </a:r>
          <a:r>
            <a:rPr lang="en-US" sz="1600" b="0" dirty="0"/>
            <a:t> </a:t>
          </a:r>
          <a:r>
            <a:rPr lang="en-US" sz="1600" b="0" dirty="0" err="1"/>
            <a:t>sáng</a:t>
          </a:r>
          <a:r>
            <a:rPr lang="en-US" sz="1600" b="0" dirty="0"/>
            <a:t> </a:t>
          </a:r>
          <a:r>
            <a:rPr lang="en-US" sz="1600" b="0" dirty="0" err="1"/>
            <a:t>tạo</a:t>
          </a:r>
          <a:r>
            <a:rPr lang="en-US" sz="1600" b="0" dirty="0"/>
            <a:t>, </a:t>
          </a:r>
          <a:r>
            <a:rPr lang="en-US" sz="1600" b="0" dirty="0" err="1"/>
            <a:t>khởi</a:t>
          </a:r>
          <a:r>
            <a:rPr lang="en-US" sz="1600" b="0" dirty="0"/>
            <a:t> </a:t>
          </a:r>
          <a:r>
            <a:rPr lang="en-US" sz="1600" b="0" dirty="0" err="1"/>
            <a:t>nghiệp</a:t>
          </a:r>
          <a:endParaRPr lang="en-US" sz="1600" b="0" dirty="0"/>
        </a:p>
      </dgm:t>
    </dgm:pt>
    <dgm:pt modelId="{A1811907-FA52-45D7-812D-008AB96BC6AD}" type="parTrans" cxnId="{710F03B5-7AC7-451A-A0B2-63340296C504}">
      <dgm:prSet/>
      <dgm:spPr/>
      <dgm:t>
        <a:bodyPr/>
        <a:lstStyle/>
        <a:p>
          <a:endParaRPr lang="en-US" sz="1600"/>
        </a:p>
      </dgm:t>
    </dgm:pt>
    <dgm:pt modelId="{6BD5C30C-768E-4985-94F7-2B0FA56D7FD2}" type="sibTrans" cxnId="{710F03B5-7AC7-451A-A0B2-63340296C504}">
      <dgm:prSet/>
      <dgm:spPr/>
      <dgm:t>
        <a:bodyPr/>
        <a:lstStyle/>
        <a:p>
          <a:endParaRPr lang="en-US" sz="1600"/>
        </a:p>
      </dgm:t>
    </dgm:pt>
    <dgm:pt modelId="{C1B5C051-83F2-4FE8-B0A5-6F0543266016}">
      <dgm:prSet phldrT="[Text]" custT="1"/>
      <dgm:spPr/>
      <dgm:t>
        <a:bodyPr/>
        <a:lstStyle/>
        <a:p>
          <a:r>
            <a:rPr lang="en-US" sz="1600" b="1" dirty="0">
              <a:solidFill>
                <a:srgbClr val="FF0000"/>
              </a:solidFill>
            </a:rPr>
            <a:t>Công </a:t>
          </a:r>
          <a:r>
            <a:rPr lang="en-US" sz="1600" b="1" dirty="0" err="1">
              <a:solidFill>
                <a:srgbClr val="FF0000"/>
              </a:solidFill>
            </a:rPr>
            <a:t>nghiệp</a:t>
          </a:r>
          <a:r>
            <a:rPr lang="en-US" sz="1600" b="1" dirty="0">
              <a:solidFill>
                <a:srgbClr val="FF0000"/>
              </a:solidFill>
            </a:rPr>
            <a:t> CNTT, </a:t>
          </a:r>
          <a:r>
            <a:rPr lang="en-US" sz="1600" b="1" dirty="0" err="1">
              <a:solidFill>
                <a:srgbClr val="FF0000"/>
              </a:solidFill>
            </a:rPr>
            <a:t>điện</a:t>
          </a:r>
          <a:r>
            <a:rPr lang="en-US" sz="1600" b="1" dirty="0">
              <a:solidFill>
                <a:srgbClr val="FF0000"/>
              </a:solidFill>
            </a:rPr>
            <a:t> </a:t>
          </a:r>
          <a:r>
            <a:rPr lang="en-US" sz="1600" b="1" dirty="0" err="1">
              <a:solidFill>
                <a:srgbClr val="FF0000"/>
              </a:solidFill>
            </a:rPr>
            <a:t>tử</a:t>
          </a:r>
          <a:r>
            <a:rPr lang="en-US" sz="1600" b="1" dirty="0">
              <a:solidFill>
                <a:srgbClr val="FF0000"/>
              </a:solidFill>
            </a:rPr>
            <a:t>, </a:t>
          </a:r>
          <a:r>
            <a:rPr lang="en-US" sz="1600" b="1" dirty="0" err="1">
              <a:solidFill>
                <a:srgbClr val="FF0000"/>
              </a:solidFill>
            </a:rPr>
            <a:t>viễn</a:t>
          </a:r>
          <a:r>
            <a:rPr lang="en-US" sz="1600" b="1" dirty="0">
              <a:solidFill>
                <a:srgbClr val="FF0000"/>
              </a:solidFill>
            </a:rPr>
            <a:t> </a:t>
          </a:r>
          <a:r>
            <a:rPr lang="en-US" sz="1600" b="1" dirty="0" err="1">
              <a:solidFill>
                <a:srgbClr val="FF0000"/>
              </a:solidFill>
            </a:rPr>
            <a:t>thông</a:t>
          </a:r>
          <a:r>
            <a:rPr lang="en-US" sz="1600" b="1" dirty="0">
              <a:solidFill>
                <a:srgbClr val="FF0000"/>
              </a:solidFill>
            </a:rPr>
            <a:t> </a:t>
          </a:r>
          <a:r>
            <a:rPr lang="en-US" sz="1600" b="1" dirty="0" err="1">
              <a:solidFill>
                <a:srgbClr val="FF0000"/>
              </a:solidFill>
            </a:rPr>
            <a:t>gắn</a:t>
          </a:r>
          <a:r>
            <a:rPr lang="en-US" sz="1600" b="1" dirty="0">
              <a:solidFill>
                <a:srgbClr val="FF0000"/>
              </a:solidFill>
            </a:rPr>
            <a:t> </a:t>
          </a:r>
          <a:r>
            <a:rPr lang="en-US" sz="1600" b="1" dirty="0" err="1">
              <a:solidFill>
                <a:srgbClr val="FF0000"/>
              </a:solidFill>
            </a:rPr>
            <a:t>với</a:t>
          </a:r>
          <a:r>
            <a:rPr lang="en-US" sz="1600" b="1" dirty="0">
              <a:solidFill>
                <a:srgbClr val="FF0000"/>
              </a:solidFill>
            </a:rPr>
            <a:t> </a:t>
          </a:r>
          <a:r>
            <a:rPr lang="en-US" sz="1600" b="1" dirty="0" err="1">
              <a:solidFill>
                <a:srgbClr val="FF0000"/>
              </a:solidFill>
            </a:rPr>
            <a:t>nền</a:t>
          </a:r>
          <a:r>
            <a:rPr lang="en-US" sz="1600" b="1" dirty="0">
              <a:solidFill>
                <a:srgbClr val="FF0000"/>
              </a:solidFill>
            </a:rPr>
            <a:t> </a:t>
          </a:r>
          <a:r>
            <a:rPr lang="en-US" sz="1600" b="1" dirty="0" err="1">
              <a:solidFill>
                <a:srgbClr val="FF0000"/>
              </a:solidFill>
            </a:rPr>
            <a:t>kinh</a:t>
          </a:r>
          <a:r>
            <a:rPr lang="en-US" sz="1600" b="1" dirty="0">
              <a:solidFill>
                <a:srgbClr val="FF0000"/>
              </a:solidFill>
            </a:rPr>
            <a:t> </a:t>
          </a:r>
          <a:r>
            <a:rPr lang="en-US" sz="1600" b="1" dirty="0" err="1">
              <a:solidFill>
                <a:srgbClr val="FF0000"/>
              </a:solidFill>
            </a:rPr>
            <a:t>tế</a:t>
          </a:r>
          <a:r>
            <a:rPr lang="en-US" sz="1600" b="1" dirty="0">
              <a:solidFill>
                <a:srgbClr val="FF0000"/>
              </a:solidFill>
            </a:rPr>
            <a:t> </a:t>
          </a:r>
          <a:r>
            <a:rPr lang="en-US" sz="1600" b="1" dirty="0" err="1">
              <a:solidFill>
                <a:srgbClr val="FF0000"/>
              </a:solidFill>
            </a:rPr>
            <a:t>số</a:t>
          </a:r>
          <a:endParaRPr lang="en-US" sz="1600" b="1" dirty="0">
            <a:solidFill>
              <a:srgbClr val="FF0000"/>
            </a:solidFill>
          </a:endParaRPr>
        </a:p>
      </dgm:t>
    </dgm:pt>
    <dgm:pt modelId="{2FFD4747-70F6-4DD1-A842-FA9F1655C21B}" type="parTrans" cxnId="{B30D493E-86D9-4D8B-8BAF-4AC393B5627E}">
      <dgm:prSet/>
      <dgm:spPr/>
      <dgm:t>
        <a:bodyPr/>
        <a:lstStyle/>
        <a:p>
          <a:endParaRPr lang="en-US" sz="1600"/>
        </a:p>
      </dgm:t>
    </dgm:pt>
    <dgm:pt modelId="{5E41D2D4-3BA1-4D72-9221-4DBA52E3C64E}" type="sibTrans" cxnId="{B30D493E-86D9-4D8B-8BAF-4AC393B5627E}">
      <dgm:prSet/>
      <dgm:spPr/>
      <dgm:t>
        <a:bodyPr/>
        <a:lstStyle/>
        <a:p>
          <a:endParaRPr lang="en-US" sz="1600"/>
        </a:p>
      </dgm:t>
    </dgm:pt>
    <dgm:pt modelId="{2D408DB6-9FC1-4242-8589-3E1768DEDE64}">
      <dgm:prSet phldrT="[Text]" custT="1"/>
      <dgm:spPr/>
      <dgm:t>
        <a:bodyPr/>
        <a:lstStyle/>
        <a:p>
          <a:r>
            <a:rPr lang="en-US" sz="1600" dirty="0" err="1"/>
            <a:t>Sản</a:t>
          </a:r>
          <a:r>
            <a:rPr lang="en-US" sz="1600" dirty="0"/>
            <a:t> </a:t>
          </a:r>
          <a:r>
            <a:rPr lang="en-US" sz="1600" dirty="0" err="1"/>
            <a:t>phẩm</a:t>
          </a:r>
          <a:r>
            <a:rPr lang="en-US" sz="1600" dirty="0"/>
            <a:t> </a:t>
          </a:r>
          <a:r>
            <a:rPr lang="en-US" sz="1600" dirty="0" err="1"/>
            <a:t>nông</a:t>
          </a:r>
          <a:r>
            <a:rPr lang="en-US" sz="1600" dirty="0"/>
            <a:t> </a:t>
          </a:r>
          <a:r>
            <a:rPr lang="en-US" sz="1600" dirty="0" err="1"/>
            <a:t>nghiệp</a:t>
          </a:r>
          <a:r>
            <a:rPr lang="en-US" sz="1600" dirty="0"/>
            <a:t> </a:t>
          </a:r>
          <a:r>
            <a:rPr lang="en-US" sz="1600" dirty="0" err="1"/>
            <a:t>công</a:t>
          </a:r>
          <a:r>
            <a:rPr lang="en-US" sz="1600" dirty="0"/>
            <a:t> </a:t>
          </a:r>
          <a:r>
            <a:rPr lang="en-US" sz="1600" dirty="0" err="1"/>
            <a:t>nghệ</a:t>
          </a:r>
          <a:r>
            <a:rPr lang="en-US" sz="1600" dirty="0"/>
            <a:t> </a:t>
          </a:r>
          <a:r>
            <a:rPr lang="en-US" sz="1600" dirty="0" err="1"/>
            <a:t>cao</a:t>
          </a:r>
          <a:r>
            <a:rPr lang="en-US" sz="1600" dirty="0"/>
            <a:t> </a:t>
          </a:r>
          <a:r>
            <a:rPr lang="en-US" sz="1600" dirty="0" err="1"/>
            <a:t>và</a:t>
          </a:r>
          <a:r>
            <a:rPr lang="en-US" sz="1600" dirty="0"/>
            <a:t> </a:t>
          </a:r>
          <a:r>
            <a:rPr lang="en-US" sz="1600" dirty="0" err="1"/>
            <a:t>ngư</a:t>
          </a:r>
          <a:r>
            <a:rPr lang="en-US" sz="1600" dirty="0"/>
            <a:t> </a:t>
          </a:r>
          <a:r>
            <a:rPr lang="en-US" sz="1600" dirty="0" err="1"/>
            <a:t>nghiệp</a:t>
          </a:r>
          <a:endParaRPr lang="en-US" sz="1600" dirty="0"/>
        </a:p>
      </dgm:t>
    </dgm:pt>
    <dgm:pt modelId="{43592C59-6128-4D30-919B-49CD4B10A464}" type="parTrans" cxnId="{8583894D-D3C8-4454-81FD-671BA6964AE0}">
      <dgm:prSet/>
      <dgm:spPr/>
      <dgm:t>
        <a:bodyPr/>
        <a:lstStyle/>
        <a:p>
          <a:endParaRPr lang="en-US" sz="1600"/>
        </a:p>
      </dgm:t>
    </dgm:pt>
    <dgm:pt modelId="{95D4471C-6F68-44A8-B155-694AA1A208DE}" type="sibTrans" cxnId="{8583894D-D3C8-4454-81FD-671BA6964AE0}">
      <dgm:prSet/>
      <dgm:spPr/>
      <dgm:t>
        <a:bodyPr/>
        <a:lstStyle/>
        <a:p>
          <a:endParaRPr lang="en-US" sz="1600"/>
        </a:p>
      </dgm:t>
    </dgm:pt>
    <dgm:pt modelId="{F12C9B89-E532-4B9F-95FA-3D41922B3BAF}">
      <dgm:prSet phldrT="[Text]" custT="1"/>
      <dgm:spPr/>
      <dgm:t>
        <a:bodyPr/>
        <a:lstStyle/>
        <a:p>
          <a:r>
            <a:rPr lang="en-US" sz="1600" dirty="0"/>
            <a:t>Du </a:t>
          </a:r>
          <a:r>
            <a:rPr lang="en-US" sz="1600" dirty="0" err="1"/>
            <a:t>lịch</a:t>
          </a:r>
          <a:r>
            <a:rPr lang="en-US" sz="1600" dirty="0"/>
            <a:t> </a:t>
          </a:r>
          <a:r>
            <a:rPr lang="en-US" sz="1600" dirty="0" err="1"/>
            <a:t>và</a:t>
          </a:r>
          <a:r>
            <a:rPr lang="en-US" sz="1600" dirty="0"/>
            <a:t> dịch vụ </a:t>
          </a:r>
          <a:r>
            <a:rPr lang="en-US" sz="1600" dirty="0" err="1"/>
            <a:t>chất</a:t>
          </a:r>
          <a:r>
            <a:rPr lang="en-US" sz="1600" dirty="0"/>
            <a:t> </a:t>
          </a:r>
          <a:r>
            <a:rPr lang="en-US" sz="1600" dirty="0" err="1"/>
            <a:t>lượng</a:t>
          </a:r>
          <a:r>
            <a:rPr lang="en-US" sz="1600" dirty="0"/>
            <a:t> </a:t>
          </a:r>
          <a:r>
            <a:rPr lang="en-US" sz="1600" dirty="0" err="1"/>
            <a:t>cao</a:t>
          </a:r>
          <a:r>
            <a:rPr lang="en-US" sz="1600" dirty="0"/>
            <a:t> </a:t>
          </a:r>
          <a:r>
            <a:rPr lang="en-US" sz="1600" dirty="0" err="1"/>
            <a:t>gắn</a:t>
          </a:r>
          <a:r>
            <a:rPr lang="en-US" sz="1600" dirty="0"/>
            <a:t> </a:t>
          </a:r>
          <a:r>
            <a:rPr lang="en-US" sz="1600" dirty="0" err="1"/>
            <a:t>với</a:t>
          </a:r>
          <a:r>
            <a:rPr lang="en-US" sz="1600" dirty="0"/>
            <a:t> </a:t>
          </a:r>
          <a:r>
            <a:rPr lang="en-US" sz="1600" dirty="0" err="1"/>
            <a:t>bất</a:t>
          </a:r>
          <a:r>
            <a:rPr lang="en-US" sz="1600" dirty="0"/>
            <a:t> </a:t>
          </a:r>
          <a:r>
            <a:rPr lang="en-US" sz="1600" dirty="0" err="1"/>
            <a:t>động</a:t>
          </a:r>
          <a:r>
            <a:rPr lang="en-US" sz="1600" dirty="0"/>
            <a:t> </a:t>
          </a:r>
          <a:r>
            <a:rPr lang="en-US" sz="1600" dirty="0" err="1"/>
            <a:t>sản</a:t>
          </a:r>
          <a:r>
            <a:rPr lang="en-US" sz="1600" dirty="0"/>
            <a:t> </a:t>
          </a:r>
          <a:r>
            <a:rPr lang="en-US" sz="1600" dirty="0" err="1"/>
            <a:t>nghỉ</a:t>
          </a:r>
          <a:r>
            <a:rPr lang="en-US" sz="1600" dirty="0"/>
            <a:t> </a:t>
          </a:r>
          <a:r>
            <a:rPr lang="en-US" sz="1600" dirty="0" err="1"/>
            <a:t>dưỡng</a:t>
          </a:r>
          <a:endParaRPr lang="en-US" sz="1600" dirty="0"/>
        </a:p>
      </dgm:t>
    </dgm:pt>
    <dgm:pt modelId="{A270836E-B778-49BF-B161-A846BB958749}" type="sibTrans" cxnId="{4F08AB45-EBEA-42EA-B2EC-AF51F6D3CCE4}">
      <dgm:prSet/>
      <dgm:spPr/>
      <dgm:t>
        <a:bodyPr/>
        <a:lstStyle/>
        <a:p>
          <a:endParaRPr lang="en-US" sz="1600"/>
        </a:p>
      </dgm:t>
    </dgm:pt>
    <dgm:pt modelId="{20A151D3-F754-4EAE-9A3E-D8AA19DA059E}" type="parTrans" cxnId="{4F08AB45-EBEA-42EA-B2EC-AF51F6D3CCE4}">
      <dgm:prSet/>
      <dgm:spPr/>
      <dgm:t>
        <a:bodyPr/>
        <a:lstStyle/>
        <a:p>
          <a:endParaRPr lang="en-US" sz="1600"/>
        </a:p>
      </dgm:t>
    </dgm:pt>
    <dgm:pt modelId="{0A6E725C-DBE5-4D0A-B1E8-69A1234CEC1D}" type="pres">
      <dgm:prSet presAssocID="{27EB60D7-8EC0-4D60-BA10-AE0DCE9DD1B2}" presName="Name0" presStyleCnt="0">
        <dgm:presLayoutVars>
          <dgm:dir/>
        </dgm:presLayoutVars>
      </dgm:prSet>
      <dgm:spPr/>
      <dgm:t>
        <a:bodyPr/>
        <a:lstStyle/>
        <a:p>
          <a:endParaRPr lang="en-US"/>
        </a:p>
      </dgm:t>
    </dgm:pt>
    <dgm:pt modelId="{6B803D39-9F5A-4850-AC0D-884B879EABC5}" type="pres">
      <dgm:prSet presAssocID="{F12C9B89-E532-4B9F-95FA-3D41922B3BAF}" presName="noChildren" presStyleCnt="0"/>
      <dgm:spPr/>
    </dgm:pt>
    <dgm:pt modelId="{63673B6E-2240-4F57-8C0C-803F070EA24F}" type="pres">
      <dgm:prSet presAssocID="{F12C9B89-E532-4B9F-95FA-3D41922B3BAF}" presName="gap" presStyleCnt="0"/>
      <dgm:spPr/>
    </dgm:pt>
    <dgm:pt modelId="{493B3DAA-07A5-4085-B02D-D77919BB3426}" type="pres">
      <dgm:prSet presAssocID="{F12C9B89-E532-4B9F-95FA-3D41922B3BAF}" presName="medCircle2" presStyleLbl="vennNode1" presStyleIdx="0" presStyleCnt="5" custLinFactNeighborX="-39578" custLinFactNeighborY="2790"/>
      <dgm:spPr/>
    </dgm:pt>
    <dgm:pt modelId="{310684C6-F41C-4F7B-9A43-8E2EC1E378AC}" type="pres">
      <dgm:prSet presAssocID="{F12C9B89-E532-4B9F-95FA-3D41922B3BAF}" presName="txLvlOnly1" presStyleLbl="revTx" presStyleIdx="0" presStyleCnt="5" custScaleX="113885" custLinFactNeighborX="4767" custLinFactNeighborY="241"/>
      <dgm:spPr/>
      <dgm:t>
        <a:bodyPr/>
        <a:lstStyle/>
        <a:p>
          <a:endParaRPr lang="en-US"/>
        </a:p>
      </dgm:t>
    </dgm:pt>
    <dgm:pt modelId="{09B25C99-4131-42A3-B2ED-BDAEA79640E4}" type="pres">
      <dgm:prSet presAssocID="{5A1FD913-436C-47B1-84CC-77FDB954023F}" presName="noChildren" presStyleCnt="0"/>
      <dgm:spPr/>
    </dgm:pt>
    <dgm:pt modelId="{2FA665D2-3B63-4489-90FF-A437D152D41D}" type="pres">
      <dgm:prSet presAssocID="{5A1FD913-436C-47B1-84CC-77FDB954023F}" presName="gap" presStyleCnt="0"/>
      <dgm:spPr/>
    </dgm:pt>
    <dgm:pt modelId="{37E6D1A2-1F23-4773-8FD1-5AC7E6125645}" type="pres">
      <dgm:prSet presAssocID="{5A1FD913-436C-47B1-84CC-77FDB954023F}" presName="medCircle2" presStyleLbl="vennNode1" presStyleIdx="1" presStyleCnt="5" custLinFactNeighborX="-39578"/>
      <dgm:spPr/>
    </dgm:pt>
    <dgm:pt modelId="{D9E0EAFA-65C6-42F3-BD51-08CE9206471D}" type="pres">
      <dgm:prSet presAssocID="{5A1FD913-436C-47B1-84CC-77FDB954023F}" presName="txLvlOnly1" presStyleLbl="revTx" presStyleIdx="1" presStyleCnt="5" custScaleX="113219"/>
      <dgm:spPr/>
      <dgm:t>
        <a:bodyPr/>
        <a:lstStyle/>
        <a:p>
          <a:endParaRPr lang="en-US"/>
        </a:p>
      </dgm:t>
    </dgm:pt>
    <dgm:pt modelId="{F252954E-3270-4493-B2FF-2F6CB344C745}" type="pres">
      <dgm:prSet presAssocID="{08E7274D-612D-4FED-9C42-869AC7BC9E06}" presName="noChildren" presStyleCnt="0"/>
      <dgm:spPr/>
    </dgm:pt>
    <dgm:pt modelId="{FBA863C6-DA74-44F9-B6F4-0B3C0CA32515}" type="pres">
      <dgm:prSet presAssocID="{08E7274D-612D-4FED-9C42-869AC7BC9E06}" presName="gap" presStyleCnt="0"/>
      <dgm:spPr/>
    </dgm:pt>
    <dgm:pt modelId="{4C2046BC-40B4-4DAA-A2BD-710F3F909CBF}" type="pres">
      <dgm:prSet presAssocID="{08E7274D-612D-4FED-9C42-869AC7BC9E06}" presName="medCircle2" presStyleLbl="vennNode1" presStyleIdx="2" presStyleCnt="5" custLinFactNeighborX="-39578"/>
      <dgm:spPr/>
    </dgm:pt>
    <dgm:pt modelId="{B446567D-5CF9-403A-957B-5D6553992FCE}" type="pres">
      <dgm:prSet presAssocID="{08E7274D-612D-4FED-9C42-869AC7BC9E06}" presName="txLvlOnly1" presStyleLbl="revTx" presStyleIdx="2" presStyleCnt="5" custScaleX="113014"/>
      <dgm:spPr/>
      <dgm:t>
        <a:bodyPr/>
        <a:lstStyle/>
        <a:p>
          <a:endParaRPr lang="en-US"/>
        </a:p>
      </dgm:t>
    </dgm:pt>
    <dgm:pt modelId="{96A28D9F-7BA7-44B8-89F9-8C72EC257DFE}" type="pres">
      <dgm:prSet presAssocID="{C1B5C051-83F2-4FE8-B0A5-6F0543266016}" presName="noChildren" presStyleCnt="0"/>
      <dgm:spPr/>
    </dgm:pt>
    <dgm:pt modelId="{B048628D-2850-487E-89D1-AECCD243B1CD}" type="pres">
      <dgm:prSet presAssocID="{C1B5C051-83F2-4FE8-B0A5-6F0543266016}" presName="gap" presStyleCnt="0"/>
      <dgm:spPr/>
    </dgm:pt>
    <dgm:pt modelId="{336E848F-C80F-4189-B25D-D857645219BF}" type="pres">
      <dgm:prSet presAssocID="{C1B5C051-83F2-4FE8-B0A5-6F0543266016}" presName="medCircle2" presStyleLbl="vennNode1" presStyleIdx="3" presStyleCnt="5" custLinFactNeighborX="-39578"/>
      <dgm:spPr/>
    </dgm:pt>
    <dgm:pt modelId="{09326468-0A14-4A43-A9FE-5BDB8EAA8160}" type="pres">
      <dgm:prSet presAssocID="{C1B5C051-83F2-4FE8-B0A5-6F0543266016}" presName="txLvlOnly1" presStyleLbl="revTx" presStyleIdx="3" presStyleCnt="5" custScaleX="112085"/>
      <dgm:spPr/>
      <dgm:t>
        <a:bodyPr/>
        <a:lstStyle/>
        <a:p>
          <a:endParaRPr lang="en-US"/>
        </a:p>
      </dgm:t>
    </dgm:pt>
    <dgm:pt modelId="{68910513-3C04-46EF-9DF2-3CB6CD038059}" type="pres">
      <dgm:prSet presAssocID="{2D408DB6-9FC1-4242-8589-3E1768DEDE64}" presName="noChildren" presStyleCnt="0"/>
      <dgm:spPr/>
    </dgm:pt>
    <dgm:pt modelId="{464C085E-9F99-4CC9-A301-CE94129BE09B}" type="pres">
      <dgm:prSet presAssocID="{2D408DB6-9FC1-4242-8589-3E1768DEDE64}" presName="gap" presStyleCnt="0"/>
      <dgm:spPr/>
    </dgm:pt>
    <dgm:pt modelId="{790EFEA2-9102-4B5D-9043-108342899941}" type="pres">
      <dgm:prSet presAssocID="{2D408DB6-9FC1-4242-8589-3E1768DEDE64}" presName="medCircle2" presStyleLbl="vennNode1" presStyleIdx="4" presStyleCnt="5" custLinFactNeighborX="-39578"/>
      <dgm:spPr/>
    </dgm:pt>
    <dgm:pt modelId="{EC3C42AF-D01B-4806-9F52-0F6F9FAA6E34}" type="pres">
      <dgm:prSet presAssocID="{2D408DB6-9FC1-4242-8589-3E1768DEDE64}" presName="txLvlOnly1" presStyleLbl="revTx" presStyleIdx="4" presStyleCnt="5" custScaleX="109977"/>
      <dgm:spPr/>
      <dgm:t>
        <a:bodyPr/>
        <a:lstStyle/>
        <a:p>
          <a:endParaRPr lang="en-US"/>
        </a:p>
      </dgm:t>
    </dgm:pt>
  </dgm:ptLst>
  <dgm:cxnLst>
    <dgm:cxn modelId="{2D3F3891-90C3-4DA6-AA9E-F2C0A5EC154A}" srcId="{27EB60D7-8EC0-4D60-BA10-AE0DCE9DD1B2}" destId="{5A1FD913-436C-47B1-84CC-77FDB954023F}" srcOrd="1" destOrd="0" parTransId="{F4698668-516A-4B45-B6B0-294BB6DF4E24}" sibTransId="{94AA5433-9A19-458C-87A2-4414BF71B039}"/>
    <dgm:cxn modelId="{9489B266-6231-4662-A606-979E8E8F87FC}" type="presOf" srcId="{2D408DB6-9FC1-4242-8589-3E1768DEDE64}" destId="{EC3C42AF-D01B-4806-9F52-0F6F9FAA6E34}" srcOrd="0" destOrd="0" presId="urn:microsoft.com/office/officeart/2008/layout/VerticalCircleList"/>
    <dgm:cxn modelId="{C1E3542C-AE9A-418B-B541-CA32CA9AEDD8}" type="presOf" srcId="{F12C9B89-E532-4B9F-95FA-3D41922B3BAF}" destId="{310684C6-F41C-4F7B-9A43-8E2EC1E378AC}" srcOrd="0" destOrd="0" presId="urn:microsoft.com/office/officeart/2008/layout/VerticalCircleList"/>
    <dgm:cxn modelId="{710F03B5-7AC7-451A-A0B2-63340296C504}" srcId="{27EB60D7-8EC0-4D60-BA10-AE0DCE9DD1B2}" destId="{08E7274D-612D-4FED-9C42-869AC7BC9E06}" srcOrd="2" destOrd="0" parTransId="{A1811907-FA52-45D7-812D-008AB96BC6AD}" sibTransId="{6BD5C30C-768E-4985-94F7-2B0FA56D7FD2}"/>
    <dgm:cxn modelId="{4F08AB45-EBEA-42EA-B2EC-AF51F6D3CCE4}" srcId="{27EB60D7-8EC0-4D60-BA10-AE0DCE9DD1B2}" destId="{F12C9B89-E532-4B9F-95FA-3D41922B3BAF}" srcOrd="0" destOrd="0" parTransId="{20A151D3-F754-4EAE-9A3E-D8AA19DA059E}" sibTransId="{A270836E-B778-49BF-B161-A846BB958749}"/>
    <dgm:cxn modelId="{07FC42CB-C912-4D05-9675-B676780EDA86}" type="presOf" srcId="{5A1FD913-436C-47B1-84CC-77FDB954023F}" destId="{D9E0EAFA-65C6-42F3-BD51-08CE9206471D}" srcOrd="0" destOrd="0" presId="urn:microsoft.com/office/officeart/2008/layout/VerticalCircleList"/>
    <dgm:cxn modelId="{D6F8B04B-50B0-4D06-B18D-990C78ED05D4}" type="presOf" srcId="{C1B5C051-83F2-4FE8-B0A5-6F0543266016}" destId="{09326468-0A14-4A43-A9FE-5BDB8EAA8160}" srcOrd="0" destOrd="0" presId="urn:microsoft.com/office/officeart/2008/layout/VerticalCircleList"/>
    <dgm:cxn modelId="{52C70B05-AD5B-44B1-9F09-A9959A2C12F3}" type="presOf" srcId="{27EB60D7-8EC0-4D60-BA10-AE0DCE9DD1B2}" destId="{0A6E725C-DBE5-4D0A-B1E8-69A1234CEC1D}" srcOrd="0" destOrd="0" presId="urn:microsoft.com/office/officeart/2008/layout/VerticalCircleList"/>
    <dgm:cxn modelId="{8583894D-D3C8-4454-81FD-671BA6964AE0}" srcId="{27EB60D7-8EC0-4D60-BA10-AE0DCE9DD1B2}" destId="{2D408DB6-9FC1-4242-8589-3E1768DEDE64}" srcOrd="4" destOrd="0" parTransId="{43592C59-6128-4D30-919B-49CD4B10A464}" sibTransId="{95D4471C-6F68-44A8-B155-694AA1A208DE}"/>
    <dgm:cxn modelId="{1526A682-916B-4A06-B403-7D115B674D5A}" type="presOf" srcId="{08E7274D-612D-4FED-9C42-869AC7BC9E06}" destId="{B446567D-5CF9-403A-957B-5D6553992FCE}" srcOrd="0" destOrd="0" presId="urn:microsoft.com/office/officeart/2008/layout/VerticalCircleList"/>
    <dgm:cxn modelId="{B30D493E-86D9-4D8B-8BAF-4AC393B5627E}" srcId="{27EB60D7-8EC0-4D60-BA10-AE0DCE9DD1B2}" destId="{C1B5C051-83F2-4FE8-B0A5-6F0543266016}" srcOrd="3" destOrd="0" parTransId="{2FFD4747-70F6-4DD1-A842-FA9F1655C21B}" sibTransId="{5E41D2D4-3BA1-4D72-9221-4DBA52E3C64E}"/>
    <dgm:cxn modelId="{F474973D-1DA1-4214-8946-B3DA832AA6A0}" type="presParOf" srcId="{0A6E725C-DBE5-4D0A-B1E8-69A1234CEC1D}" destId="{6B803D39-9F5A-4850-AC0D-884B879EABC5}" srcOrd="0" destOrd="0" presId="urn:microsoft.com/office/officeart/2008/layout/VerticalCircleList"/>
    <dgm:cxn modelId="{637E3188-772C-4F08-BE15-93EA5A3D6936}" type="presParOf" srcId="{6B803D39-9F5A-4850-AC0D-884B879EABC5}" destId="{63673B6E-2240-4F57-8C0C-803F070EA24F}" srcOrd="0" destOrd="0" presId="urn:microsoft.com/office/officeart/2008/layout/VerticalCircleList"/>
    <dgm:cxn modelId="{D985AEF9-9351-449B-A524-358BA2683AF5}" type="presParOf" srcId="{6B803D39-9F5A-4850-AC0D-884B879EABC5}" destId="{493B3DAA-07A5-4085-B02D-D77919BB3426}" srcOrd="1" destOrd="0" presId="urn:microsoft.com/office/officeart/2008/layout/VerticalCircleList"/>
    <dgm:cxn modelId="{2480E208-0E48-4B4F-87BD-34A7A3B697A3}" type="presParOf" srcId="{6B803D39-9F5A-4850-AC0D-884B879EABC5}" destId="{310684C6-F41C-4F7B-9A43-8E2EC1E378AC}" srcOrd="2" destOrd="0" presId="urn:microsoft.com/office/officeart/2008/layout/VerticalCircleList"/>
    <dgm:cxn modelId="{BBE8F2DB-0318-4437-83AA-A1822E7602FD}" type="presParOf" srcId="{0A6E725C-DBE5-4D0A-B1E8-69A1234CEC1D}" destId="{09B25C99-4131-42A3-B2ED-BDAEA79640E4}" srcOrd="1" destOrd="0" presId="urn:microsoft.com/office/officeart/2008/layout/VerticalCircleList"/>
    <dgm:cxn modelId="{1A9BC346-D5C3-425A-9DFA-F332BA94BF73}" type="presParOf" srcId="{09B25C99-4131-42A3-B2ED-BDAEA79640E4}" destId="{2FA665D2-3B63-4489-90FF-A437D152D41D}" srcOrd="0" destOrd="0" presId="urn:microsoft.com/office/officeart/2008/layout/VerticalCircleList"/>
    <dgm:cxn modelId="{4216C157-F790-4AEC-AC29-B175207FD188}" type="presParOf" srcId="{09B25C99-4131-42A3-B2ED-BDAEA79640E4}" destId="{37E6D1A2-1F23-4773-8FD1-5AC7E6125645}" srcOrd="1" destOrd="0" presId="urn:microsoft.com/office/officeart/2008/layout/VerticalCircleList"/>
    <dgm:cxn modelId="{2A7F8DDF-28BE-43CE-910F-F6F1D0E544D3}" type="presParOf" srcId="{09B25C99-4131-42A3-B2ED-BDAEA79640E4}" destId="{D9E0EAFA-65C6-42F3-BD51-08CE9206471D}" srcOrd="2" destOrd="0" presId="urn:microsoft.com/office/officeart/2008/layout/VerticalCircleList"/>
    <dgm:cxn modelId="{FC7EC107-EC1F-4B8D-BE5C-7E5BCAB7A702}" type="presParOf" srcId="{0A6E725C-DBE5-4D0A-B1E8-69A1234CEC1D}" destId="{F252954E-3270-4493-B2FF-2F6CB344C745}" srcOrd="2" destOrd="0" presId="urn:microsoft.com/office/officeart/2008/layout/VerticalCircleList"/>
    <dgm:cxn modelId="{D3D4E54E-A3C0-4CA2-AD9B-77574067EF8F}" type="presParOf" srcId="{F252954E-3270-4493-B2FF-2F6CB344C745}" destId="{FBA863C6-DA74-44F9-B6F4-0B3C0CA32515}" srcOrd="0" destOrd="0" presId="urn:microsoft.com/office/officeart/2008/layout/VerticalCircleList"/>
    <dgm:cxn modelId="{2B59A827-DB4B-4F4F-9813-13BBCAB6C435}" type="presParOf" srcId="{F252954E-3270-4493-B2FF-2F6CB344C745}" destId="{4C2046BC-40B4-4DAA-A2BD-710F3F909CBF}" srcOrd="1" destOrd="0" presId="urn:microsoft.com/office/officeart/2008/layout/VerticalCircleList"/>
    <dgm:cxn modelId="{262EE8A5-D00C-4375-872A-5B53C101967F}" type="presParOf" srcId="{F252954E-3270-4493-B2FF-2F6CB344C745}" destId="{B446567D-5CF9-403A-957B-5D6553992FCE}" srcOrd="2" destOrd="0" presId="urn:microsoft.com/office/officeart/2008/layout/VerticalCircleList"/>
    <dgm:cxn modelId="{484E724F-FF95-499D-A677-1C2F4CAC802B}" type="presParOf" srcId="{0A6E725C-DBE5-4D0A-B1E8-69A1234CEC1D}" destId="{96A28D9F-7BA7-44B8-89F9-8C72EC257DFE}" srcOrd="3" destOrd="0" presId="urn:microsoft.com/office/officeart/2008/layout/VerticalCircleList"/>
    <dgm:cxn modelId="{57EACC2E-56F5-45A4-9BBC-3C5C0E853658}" type="presParOf" srcId="{96A28D9F-7BA7-44B8-89F9-8C72EC257DFE}" destId="{B048628D-2850-487E-89D1-AECCD243B1CD}" srcOrd="0" destOrd="0" presId="urn:microsoft.com/office/officeart/2008/layout/VerticalCircleList"/>
    <dgm:cxn modelId="{EB55367C-2929-48DC-8A9A-1CD35719CE74}" type="presParOf" srcId="{96A28D9F-7BA7-44B8-89F9-8C72EC257DFE}" destId="{336E848F-C80F-4189-B25D-D857645219BF}" srcOrd="1" destOrd="0" presId="urn:microsoft.com/office/officeart/2008/layout/VerticalCircleList"/>
    <dgm:cxn modelId="{E0710140-7D57-4396-A5A9-ABB2E5567A91}" type="presParOf" srcId="{96A28D9F-7BA7-44B8-89F9-8C72EC257DFE}" destId="{09326468-0A14-4A43-A9FE-5BDB8EAA8160}" srcOrd="2" destOrd="0" presId="urn:microsoft.com/office/officeart/2008/layout/VerticalCircleList"/>
    <dgm:cxn modelId="{24C297E5-CF9C-486E-A3A3-92AFDD2F203B}" type="presParOf" srcId="{0A6E725C-DBE5-4D0A-B1E8-69A1234CEC1D}" destId="{68910513-3C04-46EF-9DF2-3CB6CD038059}" srcOrd="4" destOrd="0" presId="urn:microsoft.com/office/officeart/2008/layout/VerticalCircleList"/>
    <dgm:cxn modelId="{61765D21-A3EF-45E1-B569-87378679B142}" type="presParOf" srcId="{68910513-3C04-46EF-9DF2-3CB6CD038059}" destId="{464C085E-9F99-4CC9-A301-CE94129BE09B}" srcOrd="0" destOrd="0" presId="urn:microsoft.com/office/officeart/2008/layout/VerticalCircleList"/>
    <dgm:cxn modelId="{F6CBB830-E07D-432A-A0CA-CC95DC78718D}" type="presParOf" srcId="{68910513-3C04-46EF-9DF2-3CB6CD038059}" destId="{790EFEA2-9102-4B5D-9043-108342899941}" srcOrd="1" destOrd="0" presId="urn:microsoft.com/office/officeart/2008/layout/VerticalCircleList"/>
    <dgm:cxn modelId="{C552765A-384E-496E-8482-15D0A55C5F8D}" type="presParOf" srcId="{68910513-3C04-46EF-9DF2-3CB6CD038059}" destId="{EC3C42AF-D01B-4806-9F52-0F6F9FAA6E34}" srcOrd="2" destOrd="0" presId="urn:microsoft.com/office/officeart/2008/layout/VerticalCircl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F2A333-956E-450F-BC6B-54DFAA81CEF0}">
      <dsp:nvSpPr>
        <dsp:cNvPr id="0" name=""/>
        <dsp:cNvSpPr/>
      </dsp:nvSpPr>
      <dsp:spPr>
        <a:xfrm>
          <a:off x="1025884" y="1453738"/>
          <a:ext cx="1253859" cy="1253859"/>
        </a:xfrm>
        <a:prstGeom prst="gear9">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300"/>
            </a:spcAft>
          </a:pPr>
          <a:r>
            <a:rPr lang="en-US" sz="1400" b="1" kern="1200" dirty="0">
              <a:solidFill>
                <a:schemeClr val="tx1"/>
              </a:solidFill>
              <a:latin typeface="Calibri" panose="020F0502020204030204" pitchFamily="34" charset="0"/>
              <a:cs typeface="Calibri" panose="020F0502020204030204" pitchFamily="34" charset="0"/>
            </a:rPr>
            <a:t>Du </a:t>
          </a:r>
          <a:r>
            <a:rPr lang="en-US" sz="1400" b="1" kern="1200" dirty="0" err="1">
              <a:solidFill>
                <a:schemeClr val="tx1"/>
              </a:solidFill>
              <a:latin typeface="Calibri" panose="020F0502020204030204" pitchFamily="34" charset="0"/>
              <a:cs typeface="Calibri" panose="020F0502020204030204" pitchFamily="34" charset="0"/>
            </a:rPr>
            <a:t>lịch</a:t>
          </a:r>
          <a:r>
            <a:rPr lang="en-US" sz="1400" b="1" kern="1200" dirty="0">
              <a:solidFill>
                <a:schemeClr val="tx1"/>
              </a:solidFill>
              <a:latin typeface="Calibri" panose="020F0502020204030204" pitchFamily="34" charset="0"/>
              <a:cs typeface="Calibri" panose="020F0502020204030204" pitchFamily="34" charset="0"/>
            </a:rPr>
            <a:t> </a:t>
          </a:r>
          <a:r>
            <a:rPr lang="en-US" sz="1400" b="1" kern="1200" dirty="0" err="1">
              <a:solidFill>
                <a:schemeClr val="tx1"/>
              </a:solidFill>
              <a:latin typeface="Calibri" panose="020F0502020204030204" pitchFamily="34" charset="0"/>
              <a:cs typeface="Calibri" panose="020F0502020204030204" pitchFamily="34" charset="0"/>
            </a:rPr>
            <a:t>và</a:t>
          </a:r>
          <a:r>
            <a:rPr lang="en-US" sz="1400" b="1" kern="1200" dirty="0">
              <a:solidFill>
                <a:schemeClr val="tx1"/>
              </a:solidFill>
              <a:latin typeface="Calibri" panose="020F0502020204030204" pitchFamily="34" charset="0"/>
              <a:cs typeface="Calibri" panose="020F0502020204030204" pitchFamily="34" charset="0"/>
            </a:rPr>
            <a:t> dịch vụ </a:t>
          </a:r>
          <a:r>
            <a:rPr lang="en-US" sz="1400" b="1" kern="1200" dirty="0" err="1">
              <a:solidFill>
                <a:schemeClr val="tx1"/>
              </a:solidFill>
              <a:latin typeface="Calibri" panose="020F0502020204030204" pitchFamily="34" charset="0"/>
              <a:cs typeface="Calibri" panose="020F0502020204030204" pitchFamily="34" charset="0"/>
            </a:rPr>
            <a:t>chất</a:t>
          </a:r>
          <a:r>
            <a:rPr lang="en-US" sz="1400" b="1" kern="1200" dirty="0">
              <a:solidFill>
                <a:schemeClr val="tx1"/>
              </a:solidFill>
              <a:latin typeface="Calibri" panose="020F0502020204030204" pitchFamily="34" charset="0"/>
              <a:cs typeface="Calibri" panose="020F0502020204030204" pitchFamily="34" charset="0"/>
            </a:rPr>
            <a:t> </a:t>
          </a:r>
          <a:r>
            <a:rPr lang="en-US" sz="1400" b="1" kern="1200" dirty="0" err="1">
              <a:solidFill>
                <a:schemeClr val="tx1"/>
              </a:solidFill>
              <a:latin typeface="Calibri" panose="020F0502020204030204" pitchFamily="34" charset="0"/>
              <a:cs typeface="Calibri" panose="020F0502020204030204" pitchFamily="34" charset="0"/>
            </a:rPr>
            <a:t>lượng</a:t>
          </a:r>
          <a:r>
            <a:rPr lang="en-US" sz="1400" b="1" kern="1200" dirty="0">
              <a:solidFill>
                <a:schemeClr val="tx1"/>
              </a:solidFill>
              <a:latin typeface="Calibri" panose="020F0502020204030204" pitchFamily="34" charset="0"/>
              <a:cs typeface="Calibri" panose="020F0502020204030204" pitchFamily="34" charset="0"/>
            </a:rPr>
            <a:t> </a:t>
          </a:r>
          <a:r>
            <a:rPr lang="en-US" sz="1400" b="1" kern="1200" dirty="0" err="1">
              <a:solidFill>
                <a:schemeClr val="tx1"/>
              </a:solidFill>
              <a:latin typeface="Calibri" panose="020F0502020204030204" pitchFamily="34" charset="0"/>
              <a:cs typeface="Calibri" panose="020F0502020204030204" pitchFamily="34" charset="0"/>
            </a:rPr>
            <a:t>cao</a:t>
          </a:r>
          <a:endParaRPr lang="en-US" sz="1400" b="1" kern="1200" dirty="0">
            <a:solidFill>
              <a:schemeClr val="tx1"/>
            </a:solidFill>
            <a:latin typeface="Calibri" panose="020F0502020204030204" pitchFamily="34" charset="0"/>
            <a:cs typeface="Calibri" panose="020F0502020204030204" pitchFamily="34" charset="0"/>
          </a:endParaRPr>
        </a:p>
      </dsp:txBody>
      <dsp:txXfrm>
        <a:off x="1277965" y="1747448"/>
        <a:ext cx="749697" cy="644510"/>
      </dsp:txXfrm>
    </dsp:sp>
    <dsp:sp modelId="{87F39342-8C7D-4D7C-ACEC-FBE299B49FF8}">
      <dsp:nvSpPr>
        <dsp:cNvPr id="0" name=""/>
        <dsp:cNvSpPr/>
      </dsp:nvSpPr>
      <dsp:spPr>
        <a:xfrm>
          <a:off x="221928" y="1153952"/>
          <a:ext cx="1060774" cy="918736"/>
        </a:xfrm>
        <a:prstGeom prst="gear6">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300"/>
            </a:spcAft>
          </a:pPr>
          <a:r>
            <a:rPr lang="en-US" sz="1400" b="1" kern="1200" dirty="0">
              <a:solidFill>
                <a:schemeClr val="tx1"/>
              </a:solidFill>
              <a:latin typeface="Calibri" panose="020F0502020204030204" pitchFamily="34" charset="0"/>
              <a:cs typeface="Calibri" panose="020F0502020204030204" pitchFamily="34" charset="0"/>
            </a:rPr>
            <a:t>Công </a:t>
          </a:r>
          <a:r>
            <a:rPr lang="en-US" sz="1400" b="1" kern="1200" dirty="0" err="1">
              <a:solidFill>
                <a:schemeClr val="tx1"/>
              </a:solidFill>
              <a:latin typeface="Calibri" panose="020F0502020204030204" pitchFamily="34" charset="0"/>
              <a:cs typeface="Calibri" panose="020F0502020204030204" pitchFamily="34" charset="0"/>
            </a:rPr>
            <a:t>nghiệp</a:t>
          </a:r>
          <a:r>
            <a:rPr lang="en-US" sz="1400" b="1" kern="1200" dirty="0">
              <a:solidFill>
                <a:schemeClr val="tx1"/>
              </a:solidFill>
              <a:latin typeface="Calibri" panose="020F0502020204030204" pitchFamily="34" charset="0"/>
              <a:cs typeface="Calibri" panose="020F0502020204030204" pitchFamily="34" charset="0"/>
            </a:rPr>
            <a:t> CNC</a:t>
          </a:r>
        </a:p>
      </dsp:txBody>
      <dsp:txXfrm>
        <a:off x="473869" y="1386644"/>
        <a:ext cx="556892" cy="453352"/>
      </dsp:txXfrm>
    </dsp:sp>
    <dsp:sp modelId="{47149E1F-CE8E-4840-8CB2-0FA0E9645188}">
      <dsp:nvSpPr>
        <dsp:cNvPr id="0" name=""/>
        <dsp:cNvSpPr/>
      </dsp:nvSpPr>
      <dsp:spPr>
        <a:xfrm rot="20700000">
          <a:off x="807122" y="528255"/>
          <a:ext cx="893473" cy="893473"/>
        </a:xfrm>
        <a:prstGeom prst="gear6">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300"/>
            </a:spcAft>
          </a:pPr>
          <a:r>
            <a:rPr lang="en-US" sz="1400" b="1" kern="1200" dirty="0">
              <a:solidFill>
                <a:schemeClr val="tx1"/>
              </a:solidFill>
              <a:latin typeface="Calibri" panose="020F0502020204030204" pitchFamily="34" charset="0"/>
              <a:cs typeface="Calibri" panose="020F0502020204030204" pitchFamily="34" charset="0"/>
            </a:rPr>
            <a:t>Kinh </a:t>
          </a:r>
          <a:r>
            <a:rPr lang="en-US" sz="1400" b="1" kern="1200" dirty="0" err="1">
              <a:solidFill>
                <a:schemeClr val="tx1"/>
              </a:solidFill>
              <a:latin typeface="Calibri" panose="020F0502020204030204" pitchFamily="34" charset="0"/>
              <a:cs typeface="Calibri" panose="020F0502020204030204" pitchFamily="34" charset="0"/>
            </a:rPr>
            <a:t>tế</a:t>
          </a:r>
          <a:r>
            <a:rPr lang="en-US" sz="1400" b="1" kern="1200" dirty="0">
              <a:solidFill>
                <a:schemeClr val="tx1"/>
              </a:solidFill>
              <a:latin typeface="Calibri" panose="020F0502020204030204" pitchFamily="34" charset="0"/>
              <a:cs typeface="Calibri" panose="020F0502020204030204" pitchFamily="34" charset="0"/>
            </a:rPr>
            <a:t> </a:t>
          </a:r>
          <a:r>
            <a:rPr lang="en-US" sz="1400" b="1" kern="1200" dirty="0" err="1">
              <a:solidFill>
                <a:schemeClr val="tx1"/>
              </a:solidFill>
              <a:latin typeface="Calibri" panose="020F0502020204030204" pitchFamily="34" charset="0"/>
              <a:cs typeface="Calibri" panose="020F0502020204030204" pitchFamily="34" charset="0"/>
            </a:rPr>
            <a:t>biển</a:t>
          </a:r>
          <a:endParaRPr lang="en-US" sz="1400" b="1" kern="1200" dirty="0">
            <a:solidFill>
              <a:schemeClr val="tx1"/>
            </a:solidFill>
            <a:latin typeface="Calibri" panose="020F0502020204030204" pitchFamily="34" charset="0"/>
            <a:cs typeface="Calibri" panose="020F0502020204030204" pitchFamily="34" charset="0"/>
          </a:endParaRPr>
        </a:p>
      </dsp:txBody>
      <dsp:txXfrm rot="-20700000">
        <a:off x="1003087" y="724220"/>
        <a:ext cx="501543" cy="501543"/>
      </dsp:txXfrm>
    </dsp:sp>
    <dsp:sp modelId="{5E6886BD-A062-41D1-9675-F1916232935A}">
      <dsp:nvSpPr>
        <dsp:cNvPr id="0" name=""/>
        <dsp:cNvSpPr/>
      </dsp:nvSpPr>
      <dsp:spPr>
        <a:xfrm>
          <a:off x="909882" y="1275403"/>
          <a:ext cx="1604939" cy="1604939"/>
        </a:xfrm>
        <a:prstGeom prst="circularArrow">
          <a:avLst>
            <a:gd name="adj1" fmla="val 4688"/>
            <a:gd name="adj2" fmla="val 299029"/>
            <a:gd name="adj3" fmla="val 2441229"/>
            <a:gd name="adj4" fmla="val 16033351"/>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6E0EE6-53EA-4B99-91A5-00E29928F158}">
      <dsp:nvSpPr>
        <dsp:cNvPr id="0" name=""/>
        <dsp:cNvSpPr/>
      </dsp:nvSpPr>
      <dsp:spPr>
        <a:xfrm>
          <a:off x="134871" y="963820"/>
          <a:ext cx="1166089" cy="1166089"/>
        </a:xfrm>
        <a:prstGeom prst="leftCircularArrow">
          <a:avLst>
            <a:gd name="adj1" fmla="val 6452"/>
            <a:gd name="adj2" fmla="val 429999"/>
            <a:gd name="adj3" fmla="val 10489124"/>
            <a:gd name="adj4" fmla="val 14837806"/>
            <a:gd name="adj5" fmla="val 7527"/>
          </a:avLst>
        </a:prstGeom>
        <a:solidFill>
          <a:schemeClr val="accent2">
            <a:hueOff val="-727682"/>
            <a:satOff val="-41964"/>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5645C8-B62D-4B42-B5F2-05AD18EA023D}">
      <dsp:nvSpPr>
        <dsp:cNvPr id="0" name=""/>
        <dsp:cNvSpPr/>
      </dsp:nvSpPr>
      <dsp:spPr>
        <a:xfrm>
          <a:off x="600452" y="340767"/>
          <a:ext cx="1257278" cy="1257278"/>
        </a:xfrm>
        <a:prstGeom prst="circularArrow">
          <a:avLst>
            <a:gd name="adj1" fmla="val 5984"/>
            <a:gd name="adj2" fmla="val 394124"/>
            <a:gd name="adj3" fmla="val 13313824"/>
            <a:gd name="adj4" fmla="val 10508221"/>
            <a:gd name="adj5" fmla="val 6981"/>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3B3DAA-07A5-4085-B02D-D77919BB3426}">
      <dsp:nvSpPr>
        <dsp:cNvPr id="0" name=""/>
        <dsp:cNvSpPr/>
      </dsp:nvSpPr>
      <dsp:spPr>
        <a:xfrm>
          <a:off x="0" y="469793"/>
          <a:ext cx="542175" cy="542175"/>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310684C6-F41C-4F7B-9A43-8E2EC1E378AC}">
      <dsp:nvSpPr>
        <dsp:cNvPr id="0" name=""/>
        <dsp:cNvSpPr/>
      </dsp:nvSpPr>
      <dsp:spPr>
        <a:xfrm>
          <a:off x="213716" y="455972"/>
          <a:ext cx="3294355" cy="542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n-US" sz="1600" kern="1200" dirty="0"/>
            <a:t>Du </a:t>
          </a:r>
          <a:r>
            <a:rPr lang="en-US" sz="1600" kern="1200" dirty="0" err="1"/>
            <a:t>lịch</a:t>
          </a:r>
          <a:r>
            <a:rPr lang="en-US" sz="1600" kern="1200" dirty="0"/>
            <a:t> </a:t>
          </a:r>
          <a:r>
            <a:rPr lang="en-US" sz="1600" kern="1200" dirty="0" err="1"/>
            <a:t>và</a:t>
          </a:r>
          <a:r>
            <a:rPr lang="en-US" sz="1600" kern="1200" dirty="0"/>
            <a:t> dịch vụ </a:t>
          </a:r>
          <a:r>
            <a:rPr lang="en-US" sz="1600" kern="1200" dirty="0" err="1"/>
            <a:t>chất</a:t>
          </a:r>
          <a:r>
            <a:rPr lang="en-US" sz="1600" kern="1200" dirty="0"/>
            <a:t> </a:t>
          </a:r>
          <a:r>
            <a:rPr lang="en-US" sz="1600" kern="1200" dirty="0" err="1"/>
            <a:t>lượng</a:t>
          </a:r>
          <a:r>
            <a:rPr lang="en-US" sz="1600" kern="1200" dirty="0"/>
            <a:t> </a:t>
          </a:r>
          <a:r>
            <a:rPr lang="en-US" sz="1600" kern="1200" dirty="0" err="1"/>
            <a:t>cao</a:t>
          </a:r>
          <a:r>
            <a:rPr lang="en-US" sz="1600" kern="1200" dirty="0"/>
            <a:t> </a:t>
          </a:r>
          <a:r>
            <a:rPr lang="en-US" sz="1600" kern="1200" dirty="0" err="1"/>
            <a:t>gắn</a:t>
          </a:r>
          <a:r>
            <a:rPr lang="en-US" sz="1600" kern="1200" dirty="0"/>
            <a:t> </a:t>
          </a:r>
          <a:r>
            <a:rPr lang="en-US" sz="1600" kern="1200" dirty="0" err="1"/>
            <a:t>với</a:t>
          </a:r>
          <a:r>
            <a:rPr lang="en-US" sz="1600" kern="1200" dirty="0"/>
            <a:t> </a:t>
          </a:r>
          <a:r>
            <a:rPr lang="en-US" sz="1600" kern="1200" dirty="0" err="1"/>
            <a:t>bất</a:t>
          </a:r>
          <a:r>
            <a:rPr lang="en-US" sz="1600" kern="1200" dirty="0"/>
            <a:t> </a:t>
          </a:r>
          <a:r>
            <a:rPr lang="en-US" sz="1600" kern="1200" dirty="0" err="1"/>
            <a:t>động</a:t>
          </a:r>
          <a:r>
            <a:rPr lang="en-US" sz="1600" kern="1200" dirty="0"/>
            <a:t> </a:t>
          </a:r>
          <a:r>
            <a:rPr lang="en-US" sz="1600" kern="1200" dirty="0" err="1"/>
            <a:t>sản</a:t>
          </a:r>
          <a:r>
            <a:rPr lang="en-US" sz="1600" kern="1200" dirty="0"/>
            <a:t> </a:t>
          </a:r>
          <a:r>
            <a:rPr lang="en-US" sz="1600" kern="1200" dirty="0" err="1"/>
            <a:t>nghỉ</a:t>
          </a:r>
          <a:r>
            <a:rPr lang="en-US" sz="1600" kern="1200" dirty="0"/>
            <a:t> </a:t>
          </a:r>
          <a:r>
            <a:rPr lang="en-US" sz="1600" kern="1200" dirty="0" err="1"/>
            <a:t>dưỡng</a:t>
          </a:r>
          <a:endParaRPr lang="en-US" sz="1600" kern="1200" dirty="0"/>
        </a:p>
      </dsp:txBody>
      <dsp:txXfrm>
        <a:off x="213716" y="455972"/>
        <a:ext cx="3294355" cy="542175"/>
      </dsp:txXfrm>
    </dsp:sp>
    <dsp:sp modelId="{37E6D1A2-1F23-4773-8FD1-5AC7E6125645}">
      <dsp:nvSpPr>
        <dsp:cNvPr id="0" name=""/>
        <dsp:cNvSpPr/>
      </dsp:nvSpPr>
      <dsp:spPr>
        <a:xfrm>
          <a:off x="0" y="996841"/>
          <a:ext cx="542175" cy="542175"/>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9E0EAFA-65C6-42F3-BD51-08CE9206471D}">
      <dsp:nvSpPr>
        <dsp:cNvPr id="0" name=""/>
        <dsp:cNvSpPr/>
      </dsp:nvSpPr>
      <dsp:spPr>
        <a:xfrm>
          <a:off x="227516" y="996841"/>
          <a:ext cx="3275089" cy="542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n-US" sz="1600" kern="1200" dirty="0" err="1"/>
            <a:t>Cảng</a:t>
          </a:r>
          <a:r>
            <a:rPr lang="en-US" sz="1600" kern="1200" dirty="0"/>
            <a:t> </a:t>
          </a:r>
          <a:r>
            <a:rPr lang="en-US" sz="1600" kern="1200" dirty="0" err="1"/>
            <a:t>biển</a:t>
          </a:r>
          <a:r>
            <a:rPr lang="en-US" sz="1600" kern="1200" dirty="0"/>
            <a:t>, </a:t>
          </a:r>
          <a:r>
            <a:rPr lang="en-US" sz="1600" kern="1200" dirty="0" err="1"/>
            <a:t>hàng</a:t>
          </a:r>
          <a:r>
            <a:rPr lang="en-US" sz="1600" kern="1200" dirty="0"/>
            <a:t> </a:t>
          </a:r>
          <a:r>
            <a:rPr lang="en-US" sz="1600" kern="1200" dirty="0" err="1"/>
            <a:t>không</a:t>
          </a:r>
          <a:r>
            <a:rPr lang="en-US" sz="1600" kern="1200" dirty="0"/>
            <a:t> </a:t>
          </a:r>
          <a:r>
            <a:rPr lang="en-US" sz="1600" kern="1200" dirty="0" err="1"/>
            <a:t>gắn</a:t>
          </a:r>
          <a:r>
            <a:rPr lang="en-US" sz="1600" kern="1200" dirty="0"/>
            <a:t> </a:t>
          </a:r>
          <a:r>
            <a:rPr lang="en-US" sz="1600" kern="1200" dirty="0" err="1"/>
            <a:t>với</a:t>
          </a:r>
          <a:r>
            <a:rPr lang="en-US" sz="1600" kern="1200" dirty="0"/>
            <a:t> dịch vụ logistics</a:t>
          </a:r>
        </a:p>
      </dsp:txBody>
      <dsp:txXfrm>
        <a:off x="227516" y="996841"/>
        <a:ext cx="3275089" cy="542175"/>
      </dsp:txXfrm>
    </dsp:sp>
    <dsp:sp modelId="{4C2046BC-40B4-4DAA-A2BD-710F3F909CBF}">
      <dsp:nvSpPr>
        <dsp:cNvPr id="0" name=""/>
        <dsp:cNvSpPr/>
      </dsp:nvSpPr>
      <dsp:spPr>
        <a:xfrm>
          <a:off x="0" y="1539016"/>
          <a:ext cx="542175" cy="54217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B446567D-5CF9-403A-957B-5D6553992FCE}">
      <dsp:nvSpPr>
        <dsp:cNvPr id="0" name=""/>
        <dsp:cNvSpPr/>
      </dsp:nvSpPr>
      <dsp:spPr>
        <a:xfrm>
          <a:off x="231963" y="1539016"/>
          <a:ext cx="3269159" cy="542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n-US" sz="1600" b="0" kern="1200" dirty="0"/>
            <a:t>Công </a:t>
          </a:r>
          <a:r>
            <a:rPr lang="en-US" sz="1600" b="0" kern="1200" dirty="0" err="1"/>
            <a:t>nghiệp</a:t>
          </a:r>
          <a:r>
            <a:rPr lang="en-US" sz="1600" b="0" kern="1200" dirty="0"/>
            <a:t> </a:t>
          </a:r>
          <a:r>
            <a:rPr lang="en-US" sz="1600" b="0" kern="1200" dirty="0" err="1"/>
            <a:t>công</a:t>
          </a:r>
          <a:r>
            <a:rPr lang="en-US" sz="1600" b="0" kern="1200" dirty="0"/>
            <a:t> </a:t>
          </a:r>
          <a:r>
            <a:rPr lang="en-US" sz="1600" b="0" kern="1200" dirty="0" err="1"/>
            <a:t>nghệ</a:t>
          </a:r>
          <a:r>
            <a:rPr lang="en-US" sz="1600" b="0" kern="1200" dirty="0"/>
            <a:t> </a:t>
          </a:r>
          <a:r>
            <a:rPr lang="en-US" sz="1600" b="0" kern="1200" dirty="0" err="1"/>
            <a:t>cao</a:t>
          </a:r>
          <a:r>
            <a:rPr lang="en-US" sz="1600" b="0" kern="1200" dirty="0"/>
            <a:t> </a:t>
          </a:r>
          <a:r>
            <a:rPr lang="en-US" sz="1600" b="0" kern="1200" dirty="0" err="1"/>
            <a:t>gắn</a:t>
          </a:r>
          <a:r>
            <a:rPr lang="en-US" sz="1600" b="0" kern="1200" dirty="0"/>
            <a:t> </a:t>
          </a:r>
          <a:r>
            <a:rPr lang="en-US" sz="1600" b="0" kern="1200" dirty="0" err="1"/>
            <a:t>với</a:t>
          </a:r>
          <a:r>
            <a:rPr lang="en-US" sz="1600" b="0" kern="1200" dirty="0"/>
            <a:t> </a:t>
          </a:r>
          <a:r>
            <a:rPr lang="en-US" sz="1600" b="0" kern="1200" dirty="0" err="1"/>
            <a:t>xây</a:t>
          </a:r>
          <a:r>
            <a:rPr lang="en-US" sz="1600" b="0" kern="1200" dirty="0"/>
            <a:t> </a:t>
          </a:r>
          <a:r>
            <a:rPr lang="en-US" sz="1600" b="0" kern="1200" dirty="0" err="1"/>
            <a:t>dựng</a:t>
          </a:r>
          <a:r>
            <a:rPr lang="en-US" sz="1600" b="0" kern="1200" dirty="0"/>
            <a:t> </a:t>
          </a:r>
          <a:r>
            <a:rPr lang="en-US" sz="1600" b="0" kern="1200" dirty="0" err="1"/>
            <a:t>đô</a:t>
          </a:r>
          <a:r>
            <a:rPr lang="en-US" sz="1600" b="0" kern="1200" dirty="0"/>
            <a:t> </a:t>
          </a:r>
          <a:r>
            <a:rPr lang="en-US" sz="1600" b="0" kern="1200" dirty="0" err="1"/>
            <a:t>thị</a:t>
          </a:r>
          <a:r>
            <a:rPr lang="en-US" sz="1600" b="0" kern="1200" dirty="0"/>
            <a:t> </a:t>
          </a:r>
          <a:r>
            <a:rPr lang="en-US" sz="1600" b="0" kern="1200" dirty="0" err="1"/>
            <a:t>sáng</a:t>
          </a:r>
          <a:r>
            <a:rPr lang="en-US" sz="1600" b="0" kern="1200" dirty="0"/>
            <a:t> </a:t>
          </a:r>
          <a:r>
            <a:rPr lang="en-US" sz="1600" b="0" kern="1200" dirty="0" err="1"/>
            <a:t>tạo</a:t>
          </a:r>
          <a:r>
            <a:rPr lang="en-US" sz="1600" b="0" kern="1200" dirty="0"/>
            <a:t>, </a:t>
          </a:r>
          <a:r>
            <a:rPr lang="en-US" sz="1600" b="0" kern="1200" dirty="0" err="1"/>
            <a:t>khởi</a:t>
          </a:r>
          <a:r>
            <a:rPr lang="en-US" sz="1600" b="0" kern="1200" dirty="0"/>
            <a:t> </a:t>
          </a:r>
          <a:r>
            <a:rPr lang="en-US" sz="1600" b="0" kern="1200" dirty="0" err="1"/>
            <a:t>nghiệp</a:t>
          </a:r>
          <a:endParaRPr lang="en-US" sz="1600" b="0" kern="1200" dirty="0"/>
        </a:p>
      </dsp:txBody>
      <dsp:txXfrm>
        <a:off x="231963" y="1539016"/>
        <a:ext cx="3269159" cy="542175"/>
      </dsp:txXfrm>
    </dsp:sp>
    <dsp:sp modelId="{336E848F-C80F-4189-B25D-D857645219BF}">
      <dsp:nvSpPr>
        <dsp:cNvPr id="0" name=""/>
        <dsp:cNvSpPr/>
      </dsp:nvSpPr>
      <dsp:spPr>
        <a:xfrm>
          <a:off x="0" y="2081192"/>
          <a:ext cx="542175" cy="542175"/>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09326468-0A14-4A43-A9FE-5BDB8EAA8160}">
      <dsp:nvSpPr>
        <dsp:cNvPr id="0" name=""/>
        <dsp:cNvSpPr/>
      </dsp:nvSpPr>
      <dsp:spPr>
        <a:xfrm>
          <a:off x="252118" y="2081192"/>
          <a:ext cx="3242286" cy="542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n-US" sz="1600" b="1" kern="1200" dirty="0">
              <a:solidFill>
                <a:srgbClr val="FF0000"/>
              </a:solidFill>
            </a:rPr>
            <a:t>Công </a:t>
          </a:r>
          <a:r>
            <a:rPr lang="en-US" sz="1600" b="1" kern="1200" dirty="0" err="1">
              <a:solidFill>
                <a:srgbClr val="FF0000"/>
              </a:solidFill>
            </a:rPr>
            <a:t>nghiệp</a:t>
          </a:r>
          <a:r>
            <a:rPr lang="en-US" sz="1600" b="1" kern="1200" dirty="0">
              <a:solidFill>
                <a:srgbClr val="FF0000"/>
              </a:solidFill>
            </a:rPr>
            <a:t> CNTT, </a:t>
          </a:r>
          <a:r>
            <a:rPr lang="en-US" sz="1600" b="1" kern="1200" dirty="0" err="1">
              <a:solidFill>
                <a:srgbClr val="FF0000"/>
              </a:solidFill>
            </a:rPr>
            <a:t>điện</a:t>
          </a:r>
          <a:r>
            <a:rPr lang="en-US" sz="1600" b="1" kern="1200" dirty="0">
              <a:solidFill>
                <a:srgbClr val="FF0000"/>
              </a:solidFill>
            </a:rPr>
            <a:t> </a:t>
          </a:r>
          <a:r>
            <a:rPr lang="en-US" sz="1600" b="1" kern="1200" dirty="0" err="1">
              <a:solidFill>
                <a:srgbClr val="FF0000"/>
              </a:solidFill>
            </a:rPr>
            <a:t>tử</a:t>
          </a:r>
          <a:r>
            <a:rPr lang="en-US" sz="1600" b="1" kern="1200" dirty="0">
              <a:solidFill>
                <a:srgbClr val="FF0000"/>
              </a:solidFill>
            </a:rPr>
            <a:t>, </a:t>
          </a:r>
          <a:r>
            <a:rPr lang="en-US" sz="1600" b="1" kern="1200" dirty="0" err="1">
              <a:solidFill>
                <a:srgbClr val="FF0000"/>
              </a:solidFill>
            </a:rPr>
            <a:t>viễn</a:t>
          </a:r>
          <a:r>
            <a:rPr lang="en-US" sz="1600" b="1" kern="1200" dirty="0">
              <a:solidFill>
                <a:srgbClr val="FF0000"/>
              </a:solidFill>
            </a:rPr>
            <a:t> </a:t>
          </a:r>
          <a:r>
            <a:rPr lang="en-US" sz="1600" b="1" kern="1200" dirty="0" err="1">
              <a:solidFill>
                <a:srgbClr val="FF0000"/>
              </a:solidFill>
            </a:rPr>
            <a:t>thông</a:t>
          </a:r>
          <a:r>
            <a:rPr lang="en-US" sz="1600" b="1" kern="1200" dirty="0">
              <a:solidFill>
                <a:srgbClr val="FF0000"/>
              </a:solidFill>
            </a:rPr>
            <a:t> </a:t>
          </a:r>
          <a:r>
            <a:rPr lang="en-US" sz="1600" b="1" kern="1200" dirty="0" err="1">
              <a:solidFill>
                <a:srgbClr val="FF0000"/>
              </a:solidFill>
            </a:rPr>
            <a:t>gắn</a:t>
          </a:r>
          <a:r>
            <a:rPr lang="en-US" sz="1600" b="1" kern="1200" dirty="0">
              <a:solidFill>
                <a:srgbClr val="FF0000"/>
              </a:solidFill>
            </a:rPr>
            <a:t> </a:t>
          </a:r>
          <a:r>
            <a:rPr lang="en-US" sz="1600" b="1" kern="1200" dirty="0" err="1">
              <a:solidFill>
                <a:srgbClr val="FF0000"/>
              </a:solidFill>
            </a:rPr>
            <a:t>với</a:t>
          </a:r>
          <a:r>
            <a:rPr lang="en-US" sz="1600" b="1" kern="1200" dirty="0">
              <a:solidFill>
                <a:srgbClr val="FF0000"/>
              </a:solidFill>
            </a:rPr>
            <a:t> </a:t>
          </a:r>
          <a:r>
            <a:rPr lang="en-US" sz="1600" b="1" kern="1200" dirty="0" err="1">
              <a:solidFill>
                <a:srgbClr val="FF0000"/>
              </a:solidFill>
            </a:rPr>
            <a:t>nền</a:t>
          </a:r>
          <a:r>
            <a:rPr lang="en-US" sz="1600" b="1" kern="1200" dirty="0">
              <a:solidFill>
                <a:srgbClr val="FF0000"/>
              </a:solidFill>
            </a:rPr>
            <a:t> </a:t>
          </a:r>
          <a:r>
            <a:rPr lang="en-US" sz="1600" b="1" kern="1200" dirty="0" err="1">
              <a:solidFill>
                <a:srgbClr val="FF0000"/>
              </a:solidFill>
            </a:rPr>
            <a:t>kinh</a:t>
          </a:r>
          <a:r>
            <a:rPr lang="en-US" sz="1600" b="1" kern="1200" dirty="0">
              <a:solidFill>
                <a:srgbClr val="FF0000"/>
              </a:solidFill>
            </a:rPr>
            <a:t> </a:t>
          </a:r>
          <a:r>
            <a:rPr lang="en-US" sz="1600" b="1" kern="1200" dirty="0" err="1">
              <a:solidFill>
                <a:srgbClr val="FF0000"/>
              </a:solidFill>
            </a:rPr>
            <a:t>tế</a:t>
          </a:r>
          <a:r>
            <a:rPr lang="en-US" sz="1600" b="1" kern="1200" dirty="0">
              <a:solidFill>
                <a:srgbClr val="FF0000"/>
              </a:solidFill>
            </a:rPr>
            <a:t> </a:t>
          </a:r>
          <a:r>
            <a:rPr lang="en-US" sz="1600" b="1" kern="1200" dirty="0" err="1">
              <a:solidFill>
                <a:srgbClr val="FF0000"/>
              </a:solidFill>
            </a:rPr>
            <a:t>số</a:t>
          </a:r>
          <a:endParaRPr lang="en-US" sz="1600" b="1" kern="1200" dirty="0">
            <a:solidFill>
              <a:srgbClr val="FF0000"/>
            </a:solidFill>
          </a:endParaRPr>
        </a:p>
      </dsp:txBody>
      <dsp:txXfrm>
        <a:off x="252118" y="2081192"/>
        <a:ext cx="3242286" cy="542175"/>
      </dsp:txXfrm>
    </dsp:sp>
    <dsp:sp modelId="{790EFEA2-9102-4B5D-9043-108342899941}">
      <dsp:nvSpPr>
        <dsp:cNvPr id="0" name=""/>
        <dsp:cNvSpPr/>
      </dsp:nvSpPr>
      <dsp:spPr>
        <a:xfrm>
          <a:off x="0" y="2623367"/>
          <a:ext cx="542175" cy="542175"/>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C3C42AF-D01B-4806-9F52-0F6F9FAA6E34}">
      <dsp:nvSpPr>
        <dsp:cNvPr id="0" name=""/>
        <dsp:cNvSpPr/>
      </dsp:nvSpPr>
      <dsp:spPr>
        <a:xfrm>
          <a:off x="297852" y="2623367"/>
          <a:ext cx="3181308" cy="542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 rIns="0" bIns="20320" numCol="1" spcCol="1270" anchor="ctr" anchorCtr="0">
          <a:noAutofit/>
        </a:bodyPr>
        <a:lstStyle/>
        <a:p>
          <a:pPr lvl="0" algn="l" defTabSz="711200">
            <a:lnSpc>
              <a:spcPct val="90000"/>
            </a:lnSpc>
            <a:spcBef>
              <a:spcPct val="0"/>
            </a:spcBef>
            <a:spcAft>
              <a:spcPct val="35000"/>
            </a:spcAft>
          </a:pPr>
          <a:r>
            <a:rPr lang="en-US" sz="1600" kern="1200" dirty="0" err="1"/>
            <a:t>Sản</a:t>
          </a:r>
          <a:r>
            <a:rPr lang="en-US" sz="1600" kern="1200" dirty="0"/>
            <a:t> </a:t>
          </a:r>
          <a:r>
            <a:rPr lang="en-US" sz="1600" kern="1200" dirty="0" err="1"/>
            <a:t>phẩm</a:t>
          </a:r>
          <a:r>
            <a:rPr lang="en-US" sz="1600" kern="1200" dirty="0"/>
            <a:t> </a:t>
          </a:r>
          <a:r>
            <a:rPr lang="en-US" sz="1600" kern="1200" dirty="0" err="1"/>
            <a:t>nông</a:t>
          </a:r>
          <a:r>
            <a:rPr lang="en-US" sz="1600" kern="1200" dirty="0"/>
            <a:t> </a:t>
          </a:r>
          <a:r>
            <a:rPr lang="en-US" sz="1600" kern="1200" dirty="0" err="1"/>
            <a:t>nghiệp</a:t>
          </a:r>
          <a:r>
            <a:rPr lang="en-US" sz="1600" kern="1200" dirty="0"/>
            <a:t> </a:t>
          </a:r>
          <a:r>
            <a:rPr lang="en-US" sz="1600" kern="1200" dirty="0" err="1"/>
            <a:t>công</a:t>
          </a:r>
          <a:r>
            <a:rPr lang="en-US" sz="1600" kern="1200" dirty="0"/>
            <a:t> </a:t>
          </a:r>
          <a:r>
            <a:rPr lang="en-US" sz="1600" kern="1200" dirty="0" err="1"/>
            <a:t>nghệ</a:t>
          </a:r>
          <a:r>
            <a:rPr lang="en-US" sz="1600" kern="1200" dirty="0"/>
            <a:t> </a:t>
          </a:r>
          <a:r>
            <a:rPr lang="en-US" sz="1600" kern="1200" dirty="0" err="1"/>
            <a:t>cao</a:t>
          </a:r>
          <a:r>
            <a:rPr lang="en-US" sz="1600" kern="1200" dirty="0"/>
            <a:t> </a:t>
          </a:r>
          <a:r>
            <a:rPr lang="en-US" sz="1600" kern="1200" dirty="0" err="1"/>
            <a:t>và</a:t>
          </a:r>
          <a:r>
            <a:rPr lang="en-US" sz="1600" kern="1200" dirty="0"/>
            <a:t> </a:t>
          </a:r>
          <a:r>
            <a:rPr lang="en-US" sz="1600" kern="1200" dirty="0" err="1"/>
            <a:t>ngư</a:t>
          </a:r>
          <a:r>
            <a:rPr lang="en-US" sz="1600" kern="1200" dirty="0"/>
            <a:t> </a:t>
          </a:r>
          <a:r>
            <a:rPr lang="en-US" sz="1600" kern="1200" dirty="0" err="1"/>
            <a:t>nghiệp</a:t>
          </a:r>
          <a:endParaRPr lang="en-US" sz="1600" kern="1200" dirty="0"/>
        </a:p>
      </dsp:txBody>
      <dsp:txXfrm>
        <a:off x="297852" y="2623367"/>
        <a:ext cx="3181308" cy="542175"/>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E4C60F-CCEE-4849-8BF8-7C8A5DECBC59}"/>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138EFE-B0EB-46B9-9988-C15EDAE53BD0}"/>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7C4BDE61-105E-4C8A-9370-EE26862DA328}" type="datetimeFigureOut">
              <a:rPr lang="en-US" smtClean="0"/>
              <a:t>3/21/2021</a:t>
            </a:fld>
            <a:endParaRPr lang="en-US" dirty="0"/>
          </a:p>
        </p:txBody>
      </p:sp>
      <p:sp>
        <p:nvSpPr>
          <p:cNvPr id="4" name="Footer Placeholder 3">
            <a:extLst>
              <a:ext uri="{FF2B5EF4-FFF2-40B4-BE49-F238E27FC236}">
                <a16:creationId xmlns:a16="http://schemas.microsoft.com/office/drawing/2014/main" id="{F56972C1-2B46-4BF1-B2C5-D1B7FEC2F087}"/>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E6EFF4B-2573-4BDA-A6F2-A5502C91380F}"/>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4A3EE74F-E86B-4506-9DE4-E1532F489F4C}" type="slidenum">
              <a:rPr lang="en-US" smtClean="0"/>
              <a:t>‹#›</a:t>
            </a:fld>
            <a:endParaRPr lang="en-US" dirty="0"/>
          </a:p>
        </p:txBody>
      </p:sp>
    </p:spTree>
    <p:extLst>
      <p:ext uri="{BB962C8B-B14F-4D97-AF65-F5344CB8AC3E}">
        <p14:creationId xmlns:p14="http://schemas.microsoft.com/office/powerpoint/2010/main" val="4254107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11F9E564-F46A-4B13-9263-4DBEDE3F3E54}" type="datetimeFigureOut">
              <a:rPr lang="en-US" noProof="0" smtClean="0"/>
              <a:t>3/21/2021</a:t>
            </a:fld>
            <a:endParaRPr lang="en-US" noProof="0" dirty="0"/>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B5F4110D-4E99-49C1-BF09-9D9E5818BB6B}" type="slidenum">
              <a:rPr lang="en-US" noProof="0" smtClean="0"/>
              <a:t>‹#›</a:t>
            </a:fld>
            <a:endParaRPr lang="en-US" noProof="0" dirty="0"/>
          </a:p>
        </p:txBody>
      </p:sp>
    </p:spTree>
    <p:extLst>
      <p:ext uri="{BB962C8B-B14F-4D97-AF65-F5344CB8AC3E}">
        <p14:creationId xmlns:p14="http://schemas.microsoft.com/office/powerpoint/2010/main" val="47734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3</a:t>
            </a:fld>
            <a:endParaRPr lang="en-US"/>
          </a:p>
        </p:txBody>
      </p:sp>
    </p:spTree>
    <p:extLst>
      <p:ext uri="{BB962C8B-B14F-4D97-AF65-F5344CB8AC3E}">
        <p14:creationId xmlns:p14="http://schemas.microsoft.com/office/powerpoint/2010/main" val="595952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12</a:t>
            </a:fld>
            <a:endParaRPr lang="en-US"/>
          </a:p>
        </p:txBody>
      </p:sp>
    </p:spTree>
    <p:extLst>
      <p:ext uri="{BB962C8B-B14F-4D97-AF65-F5344CB8AC3E}">
        <p14:creationId xmlns:p14="http://schemas.microsoft.com/office/powerpoint/2010/main" val="4107669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13</a:t>
            </a:fld>
            <a:endParaRPr lang="en-US"/>
          </a:p>
        </p:txBody>
      </p:sp>
    </p:spTree>
    <p:extLst>
      <p:ext uri="{BB962C8B-B14F-4D97-AF65-F5344CB8AC3E}">
        <p14:creationId xmlns:p14="http://schemas.microsoft.com/office/powerpoint/2010/main" val="2996004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14</a:t>
            </a:fld>
            <a:endParaRPr lang="en-US"/>
          </a:p>
        </p:txBody>
      </p:sp>
    </p:spTree>
    <p:extLst>
      <p:ext uri="{BB962C8B-B14F-4D97-AF65-F5344CB8AC3E}">
        <p14:creationId xmlns:p14="http://schemas.microsoft.com/office/powerpoint/2010/main" val="4203833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15</a:t>
            </a:fld>
            <a:endParaRPr lang="en-US"/>
          </a:p>
        </p:txBody>
      </p:sp>
    </p:spTree>
    <p:extLst>
      <p:ext uri="{BB962C8B-B14F-4D97-AF65-F5344CB8AC3E}">
        <p14:creationId xmlns:p14="http://schemas.microsoft.com/office/powerpoint/2010/main" val="1603962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16</a:t>
            </a:fld>
            <a:endParaRPr lang="en-US"/>
          </a:p>
        </p:txBody>
      </p:sp>
    </p:spTree>
    <p:extLst>
      <p:ext uri="{BB962C8B-B14F-4D97-AF65-F5344CB8AC3E}">
        <p14:creationId xmlns:p14="http://schemas.microsoft.com/office/powerpoint/2010/main" val="3106288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17</a:t>
            </a:fld>
            <a:endParaRPr lang="en-US"/>
          </a:p>
        </p:txBody>
      </p:sp>
    </p:spTree>
    <p:extLst>
      <p:ext uri="{BB962C8B-B14F-4D97-AF65-F5344CB8AC3E}">
        <p14:creationId xmlns:p14="http://schemas.microsoft.com/office/powerpoint/2010/main" val="3942081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18</a:t>
            </a:fld>
            <a:endParaRPr lang="en-US"/>
          </a:p>
        </p:txBody>
      </p:sp>
    </p:spTree>
    <p:extLst>
      <p:ext uri="{BB962C8B-B14F-4D97-AF65-F5344CB8AC3E}">
        <p14:creationId xmlns:p14="http://schemas.microsoft.com/office/powerpoint/2010/main" val="1009629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19</a:t>
            </a:fld>
            <a:endParaRPr lang="en-US"/>
          </a:p>
        </p:txBody>
      </p:sp>
    </p:spTree>
    <p:extLst>
      <p:ext uri="{BB962C8B-B14F-4D97-AF65-F5344CB8AC3E}">
        <p14:creationId xmlns:p14="http://schemas.microsoft.com/office/powerpoint/2010/main" val="2201742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20</a:t>
            </a:fld>
            <a:endParaRPr lang="en-US"/>
          </a:p>
        </p:txBody>
      </p:sp>
    </p:spTree>
    <p:extLst>
      <p:ext uri="{BB962C8B-B14F-4D97-AF65-F5344CB8AC3E}">
        <p14:creationId xmlns:p14="http://schemas.microsoft.com/office/powerpoint/2010/main" val="4234824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21</a:t>
            </a:fld>
            <a:endParaRPr lang="en-US"/>
          </a:p>
        </p:txBody>
      </p:sp>
    </p:spTree>
    <p:extLst>
      <p:ext uri="{BB962C8B-B14F-4D97-AF65-F5344CB8AC3E}">
        <p14:creationId xmlns:p14="http://schemas.microsoft.com/office/powerpoint/2010/main" val="2799868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4</a:t>
            </a:fld>
            <a:endParaRPr lang="en-US"/>
          </a:p>
        </p:txBody>
      </p:sp>
    </p:spTree>
    <p:extLst>
      <p:ext uri="{BB962C8B-B14F-4D97-AF65-F5344CB8AC3E}">
        <p14:creationId xmlns:p14="http://schemas.microsoft.com/office/powerpoint/2010/main" val="3814238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22</a:t>
            </a:fld>
            <a:endParaRPr lang="en-US"/>
          </a:p>
        </p:txBody>
      </p:sp>
    </p:spTree>
    <p:extLst>
      <p:ext uri="{BB962C8B-B14F-4D97-AF65-F5344CB8AC3E}">
        <p14:creationId xmlns:p14="http://schemas.microsoft.com/office/powerpoint/2010/main" val="1632493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23</a:t>
            </a:fld>
            <a:endParaRPr lang="en-US"/>
          </a:p>
        </p:txBody>
      </p:sp>
    </p:spTree>
    <p:extLst>
      <p:ext uri="{BB962C8B-B14F-4D97-AF65-F5344CB8AC3E}">
        <p14:creationId xmlns:p14="http://schemas.microsoft.com/office/powerpoint/2010/main" val="3799023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24</a:t>
            </a:fld>
            <a:endParaRPr lang="en-US"/>
          </a:p>
        </p:txBody>
      </p:sp>
    </p:spTree>
    <p:extLst>
      <p:ext uri="{BB962C8B-B14F-4D97-AF65-F5344CB8AC3E}">
        <p14:creationId xmlns:p14="http://schemas.microsoft.com/office/powerpoint/2010/main" val="1125032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25</a:t>
            </a:fld>
            <a:endParaRPr lang="en-US"/>
          </a:p>
        </p:txBody>
      </p:sp>
    </p:spTree>
    <p:extLst>
      <p:ext uri="{BB962C8B-B14F-4D97-AF65-F5344CB8AC3E}">
        <p14:creationId xmlns:p14="http://schemas.microsoft.com/office/powerpoint/2010/main" val="329663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5</a:t>
            </a:fld>
            <a:endParaRPr lang="en-US"/>
          </a:p>
        </p:txBody>
      </p:sp>
    </p:spTree>
    <p:extLst>
      <p:ext uri="{BB962C8B-B14F-4D97-AF65-F5344CB8AC3E}">
        <p14:creationId xmlns:p14="http://schemas.microsoft.com/office/powerpoint/2010/main" val="3147532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6</a:t>
            </a:fld>
            <a:endParaRPr lang="en-US"/>
          </a:p>
        </p:txBody>
      </p:sp>
    </p:spTree>
    <p:extLst>
      <p:ext uri="{BB962C8B-B14F-4D97-AF65-F5344CB8AC3E}">
        <p14:creationId xmlns:p14="http://schemas.microsoft.com/office/powerpoint/2010/main" val="244974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7</a:t>
            </a:fld>
            <a:endParaRPr lang="en-US"/>
          </a:p>
        </p:txBody>
      </p:sp>
    </p:spTree>
    <p:extLst>
      <p:ext uri="{BB962C8B-B14F-4D97-AF65-F5344CB8AC3E}">
        <p14:creationId xmlns:p14="http://schemas.microsoft.com/office/powerpoint/2010/main" val="3587925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8</a:t>
            </a:fld>
            <a:endParaRPr lang="en-US"/>
          </a:p>
        </p:txBody>
      </p:sp>
    </p:spTree>
    <p:extLst>
      <p:ext uri="{BB962C8B-B14F-4D97-AF65-F5344CB8AC3E}">
        <p14:creationId xmlns:p14="http://schemas.microsoft.com/office/powerpoint/2010/main" val="3281597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9</a:t>
            </a:fld>
            <a:endParaRPr lang="en-US"/>
          </a:p>
        </p:txBody>
      </p:sp>
    </p:spTree>
    <p:extLst>
      <p:ext uri="{BB962C8B-B14F-4D97-AF65-F5344CB8AC3E}">
        <p14:creationId xmlns:p14="http://schemas.microsoft.com/office/powerpoint/2010/main" val="328249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10</a:t>
            </a:fld>
            <a:endParaRPr lang="en-US"/>
          </a:p>
        </p:txBody>
      </p:sp>
    </p:spTree>
    <p:extLst>
      <p:ext uri="{BB962C8B-B14F-4D97-AF65-F5344CB8AC3E}">
        <p14:creationId xmlns:p14="http://schemas.microsoft.com/office/powerpoint/2010/main" val="1138788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3245A8-522D-4F84-9719-68CB7AD711D8}" type="slidenum">
              <a:rPr lang="en-US" smtClean="0"/>
              <a:pPr/>
              <a:t>11</a:t>
            </a:fld>
            <a:endParaRPr lang="en-US"/>
          </a:p>
        </p:txBody>
      </p:sp>
    </p:spTree>
    <p:extLst>
      <p:ext uri="{BB962C8B-B14F-4D97-AF65-F5344CB8AC3E}">
        <p14:creationId xmlns:p14="http://schemas.microsoft.com/office/powerpoint/2010/main" val="291316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7" name="Прямоугольник 2">
            <a:extLst>
              <a:ext uri="{FF2B5EF4-FFF2-40B4-BE49-F238E27FC236}">
                <a16:creationId xmlns:a16="http://schemas.microsoft.com/office/drawing/2014/main" id="{7899954E-D83C-4E03-A51E-E9EFC4CB52C8}"/>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Прямоугольник 3">
            <a:extLst>
              <a:ext uri="{FF2B5EF4-FFF2-40B4-BE49-F238E27FC236}">
                <a16:creationId xmlns:a16="http://schemas.microsoft.com/office/drawing/2014/main" id="{15FAA74F-DE92-4414-B0C7-466184CBCC99}"/>
              </a:ext>
            </a:extLst>
          </p:cNvPr>
          <p:cNvSpPr/>
          <p:nvPr userDrawn="1"/>
        </p:nvSpPr>
        <p:spPr>
          <a:xfrm>
            <a:off x="4093463" y="404813"/>
            <a:ext cx="4005072" cy="1712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6" descr="Rectangle shape">
            <a:extLst>
              <a:ext uri="{FF2B5EF4-FFF2-40B4-BE49-F238E27FC236}">
                <a16:creationId xmlns:a16="http://schemas.microsoft.com/office/drawing/2014/main" id="{0A900D34-4B01-4389-9CFF-FFCB0CF7A3CC}"/>
              </a:ext>
            </a:extLst>
          </p:cNvPr>
          <p:cNvSpPr/>
          <p:nvPr userDrawn="1"/>
        </p:nvSpPr>
        <p:spPr>
          <a:xfrm>
            <a:off x="4922520" y="191645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Прямоугольник 14">
            <a:extLst>
              <a:ext uri="{FF2B5EF4-FFF2-40B4-BE49-F238E27FC236}">
                <a16:creationId xmlns:a16="http://schemas.microsoft.com/office/drawing/2014/main" id="{18865235-7FA6-4F58-B90E-4404EAE577DF}"/>
              </a:ext>
            </a:extLst>
          </p:cNvPr>
          <p:cNvSpPr/>
          <p:nvPr userDrawn="1"/>
        </p:nvSpPr>
        <p:spPr>
          <a:xfrm>
            <a:off x="4093463" y="5095174"/>
            <a:ext cx="4005072" cy="2240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5" descr="Rectangle shape">
            <a:extLst>
              <a:ext uri="{FF2B5EF4-FFF2-40B4-BE49-F238E27FC236}">
                <a16:creationId xmlns:a16="http://schemas.microsoft.com/office/drawing/2014/main" id="{72ED261F-FABA-4D73-8360-A897A6082FA6}"/>
              </a:ext>
            </a:extLst>
          </p:cNvPr>
          <p:cNvSpPr/>
          <p:nvPr userDrawn="1"/>
        </p:nvSpPr>
        <p:spPr>
          <a:xfrm>
            <a:off x="-1" y="509517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113567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D9BB3731-526F-4638-85F8-715D717FFC12}" type="slidenum">
              <a:rPr lang="en-US" noProof="0" smtClean="0"/>
              <a:pPr/>
              <a:t>‹#›</a:t>
            </a:fld>
            <a:endParaRPr lang="en-US" noProof="0" dirty="0"/>
          </a:p>
        </p:txBody>
      </p:sp>
    </p:spTree>
    <p:extLst>
      <p:ext uri="{BB962C8B-B14F-4D97-AF65-F5344CB8AC3E}">
        <p14:creationId xmlns:p14="http://schemas.microsoft.com/office/powerpoint/2010/main" val="57065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D9BB3731-526F-4638-85F8-715D717FFC12}" type="slidenum">
              <a:rPr lang="en-US" noProof="0" smtClean="0"/>
              <a:pPr/>
              <a:t>‹#›</a:t>
            </a:fld>
            <a:endParaRPr lang="en-US" noProof="0" dirty="0"/>
          </a:p>
        </p:txBody>
      </p:sp>
    </p:spTree>
    <p:extLst>
      <p:ext uri="{BB962C8B-B14F-4D97-AF65-F5344CB8AC3E}">
        <p14:creationId xmlns:p14="http://schemas.microsoft.com/office/powerpoint/2010/main" val="2963974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cons and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721639"/>
            <a:ext cx="4405067"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6284490" y="1648384"/>
            <a:ext cx="4955429" cy="386922"/>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1985383"/>
            <a:ext cx="442201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5295403" y="1303786"/>
            <a:ext cx="731520" cy="731520"/>
          </a:xfrm>
        </p:spPr>
        <p:txBody>
          <a:bodyPr lIns="0" tIns="0" rIns="0" bIns="0" anchor="ctr" anchorCtr="0">
            <a:noAutofit/>
          </a:bodyPr>
          <a:lstStyle>
            <a:lvl1pPr marL="0" indent="0" algn="ctr">
              <a:buNone/>
              <a:defRPr sz="400"/>
            </a:lvl1pPr>
          </a:lstStyle>
          <a:p>
            <a:r>
              <a:rPr lang="en-US" noProof="0"/>
              <a:t>Click icon to add picture</a:t>
            </a:r>
            <a:endParaRPr lang="en-US" noProof="0" dirty="0"/>
          </a:p>
        </p:txBody>
      </p:sp>
      <p:sp>
        <p:nvSpPr>
          <p:cNvPr id="14" name="Picture Placeholder 7">
            <a:extLst>
              <a:ext uri="{FF2B5EF4-FFF2-40B4-BE49-F238E27FC236}">
                <a16:creationId xmlns:a16="http://schemas.microsoft.com/office/drawing/2014/main" id="{0AFA18C9-04D0-44DF-808A-2C34FCE9E7D7}"/>
              </a:ext>
            </a:extLst>
          </p:cNvPr>
          <p:cNvSpPr>
            <a:spLocks noGrp="1"/>
          </p:cNvSpPr>
          <p:nvPr>
            <p:ph type="pic" sz="quarter" idx="18"/>
          </p:nvPr>
        </p:nvSpPr>
        <p:spPr>
          <a:xfrm>
            <a:off x="5295403" y="4838737"/>
            <a:ext cx="731520" cy="731520"/>
          </a:xfrm>
        </p:spPr>
        <p:txBody>
          <a:bodyPr lIns="0" tIns="0" rIns="0" bIns="0" anchor="ctr" anchorCtr="0">
            <a:noAutofit/>
          </a:bodyPr>
          <a:lstStyle>
            <a:lvl1pPr marL="0" indent="0" algn="ctr">
              <a:buNone/>
              <a:defRPr sz="400"/>
            </a:lvl1pPr>
          </a:lstStyle>
          <a:p>
            <a:r>
              <a:rPr lang="en-US" noProof="0"/>
              <a:t>Click icon to add picture</a:t>
            </a:r>
            <a:endParaRPr lang="en-US" noProof="0" dirty="0"/>
          </a:p>
        </p:txBody>
      </p:sp>
      <p:sp>
        <p:nvSpPr>
          <p:cNvPr id="15" name="Picture Placeholder 7">
            <a:extLst>
              <a:ext uri="{FF2B5EF4-FFF2-40B4-BE49-F238E27FC236}">
                <a16:creationId xmlns:a16="http://schemas.microsoft.com/office/drawing/2014/main" id="{6588C383-1FFC-421F-B64D-C20A8FF1D912}"/>
              </a:ext>
            </a:extLst>
          </p:cNvPr>
          <p:cNvSpPr>
            <a:spLocks noGrp="1"/>
          </p:cNvSpPr>
          <p:nvPr>
            <p:ph type="pic" sz="quarter" idx="19"/>
          </p:nvPr>
        </p:nvSpPr>
        <p:spPr>
          <a:xfrm>
            <a:off x="5295403" y="3660420"/>
            <a:ext cx="731520" cy="731520"/>
          </a:xfrm>
        </p:spPr>
        <p:txBody>
          <a:bodyPr lIns="0" tIns="0" rIns="0" bIns="0" anchor="ctr" anchorCtr="0">
            <a:noAutofit/>
          </a:bodyPr>
          <a:lstStyle>
            <a:lvl1pPr marL="0" indent="0" algn="ctr">
              <a:buNone/>
              <a:defRPr sz="400"/>
            </a:lvl1pPr>
          </a:lstStyle>
          <a:p>
            <a:r>
              <a:rPr lang="en-US" noProof="0"/>
              <a:t>Click icon to add picture</a:t>
            </a:r>
            <a:endParaRPr lang="en-US" noProof="0" dirty="0"/>
          </a:p>
        </p:txBody>
      </p:sp>
      <p:sp>
        <p:nvSpPr>
          <p:cNvPr id="16" name="Picture Placeholder 7">
            <a:extLst>
              <a:ext uri="{FF2B5EF4-FFF2-40B4-BE49-F238E27FC236}">
                <a16:creationId xmlns:a16="http://schemas.microsoft.com/office/drawing/2014/main" id="{41C4D3D8-E6E7-4E66-B661-6F7F594B2B8E}"/>
              </a:ext>
            </a:extLst>
          </p:cNvPr>
          <p:cNvSpPr>
            <a:spLocks noGrp="1"/>
          </p:cNvSpPr>
          <p:nvPr>
            <p:ph type="pic" sz="quarter" idx="20"/>
          </p:nvPr>
        </p:nvSpPr>
        <p:spPr>
          <a:xfrm>
            <a:off x="5295403" y="2482103"/>
            <a:ext cx="731520" cy="731520"/>
          </a:xfrm>
        </p:spPr>
        <p:txBody>
          <a:bodyPr lIns="0" tIns="0" rIns="0" bIns="0" anchor="ctr" anchorCtr="0">
            <a:noAutofit/>
          </a:bodyPr>
          <a:lstStyle>
            <a:lvl1pPr marL="0" indent="0" algn="ctr">
              <a:buNone/>
              <a:defRPr sz="400"/>
            </a:lvl1pPr>
          </a:lstStyle>
          <a:p>
            <a:r>
              <a:rPr lang="en-US" noProof="0"/>
              <a:t>Click icon to add picture</a:t>
            </a:r>
            <a:endParaRPr lang="en-US" noProof="0" dirty="0"/>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p:nvPr>
        </p:nvSpPr>
        <p:spPr>
          <a:xfrm>
            <a:off x="6284490" y="1026327"/>
            <a:ext cx="4955429" cy="539496"/>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Text Placeholder 2">
            <a:extLst>
              <a:ext uri="{FF2B5EF4-FFF2-40B4-BE49-F238E27FC236}">
                <a16:creationId xmlns:a16="http://schemas.microsoft.com/office/drawing/2014/main" id="{3F24AAA0-C33F-4C49-B5BA-CCA4DF164082}"/>
              </a:ext>
            </a:extLst>
          </p:cNvPr>
          <p:cNvSpPr>
            <a:spLocks noGrp="1"/>
          </p:cNvSpPr>
          <p:nvPr>
            <p:ph type="body" idx="22"/>
          </p:nvPr>
        </p:nvSpPr>
        <p:spPr>
          <a:xfrm>
            <a:off x="6284490" y="5186182"/>
            <a:ext cx="4955429" cy="386922"/>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Text Placeholder 2">
            <a:extLst>
              <a:ext uri="{FF2B5EF4-FFF2-40B4-BE49-F238E27FC236}">
                <a16:creationId xmlns:a16="http://schemas.microsoft.com/office/drawing/2014/main" id="{F15EA430-9504-4CC7-90B9-8BAC49418BCE}"/>
              </a:ext>
            </a:extLst>
          </p:cNvPr>
          <p:cNvSpPr>
            <a:spLocks noGrp="1"/>
          </p:cNvSpPr>
          <p:nvPr>
            <p:ph type="body" idx="23"/>
          </p:nvPr>
        </p:nvSpPr>
        <p:spPr>
          <a:xfrm>
            <a:off x="6284490" y="4564125"/>
            <a:ext cx="4955429" cy="539496"/>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Text Placeholder 2">
            <a:extLst>
              <a:ext uri="{FF2B5EF4-FFF2-40B4-BE49-F238E27FC236}">
                <a16:creationId xmlns:a16="http://schemas.microsoft.com/office/drawing/2014/main" id="{2452F643-0A90-42B8-A436-966F84D9136B}"/>
              </a:ext>
            </a:extLst>
          </p:cNvPr>
          <p:cNvSpPr>
            <a:spLocks noGrp="1"/>
          </p:cNvSpPr>
          <p:nvPr>
            <p:ph type="body" idx="24"/>
          </p:nvPr>
        </p:nvSpPr>
        <p:spPr>
          <a:xfrm>
            <a:off x="6284490" y="4006916"/>
            <a:ext cx="4955429" cy="386922"/>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2">
            <a:extLst>
              <a:ext uri="{FF2B5EF4-FFF2-40B4-BE49-F238E27FC236}">
                <a16:creationId xmlns:a16="http://schemas.microsoft.com/office/drawing/2014/main" id="{08A7C240-D1B7-4005-B9AF-81E3B026A242}"/>
              </a:ext>
            </a:extLst>
          </p:cNvPr>
          <p:cNvSpPr>
            <a:spLocks noGrp="1"/>
          </p:cNvSpPr>
          <p:nvPr>
            <p:ph type="body" idx="25"/>
          </p:nvPr>
        </p:nvSpPr>
        <p:spPr>
          <a:xfrm>
            <a:off x="6284490" y="3384859"/>
            <a:ext cx="4955429" cy="539496"/>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2" name="Text Placeholder 2">
            <a:extLst>
              <a:ext uri="{FF2B5EF4-FFF2-40B4-BE49-F238E27FC236}">
                <a16:creationId xmlns:a16="http://schemas.microsoft.com/office/drawing/2014/main" id="{6E6F2B4F-B958-4180-9985-068471C0E34E}"/>
              </a:ext>
            </a:extLst>
          </p:cNvPr>
          <p:cNvSpPr>
            <a:spLocks noGrp="1"/>
          </p:cNvSpPr>
          <p:nvPr>
            <p:ph type="body" idx="26"/>
          </p:nvPr>
        </p:nvSpPr>
        <p:spPr>
          <a:xfrm>
            <a:off x="6284490" y="2827650"/>
            <a:ext cx="4955429" cy="386922"/>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3" name="Text Placeholder 2">
            <a:extLst>
              <a:ext uri="{FF2B5EF4-FFF2-40B4-BE49-F238E27FC236}">
                <a16:creationId xmlns:a16="http://schemas.microsoft.com/office/drawing/2014/main" id="{09A84110-1CE1-45A4-BFE9-E44A4D9F4FF5}"/>
              </a:ext>
            </a:extLst>
          </p:cNvPr>
          <p:cNvSpPr>
            <a:spLocks noGrp="1"/>
          </p:cNvSpPr>
          <p:nvPr>
            <p:ph type="body" idx="27"/>
          </p:nvPr>
        </p:nvSpPr>
        <p:spPr>
          <a:xfrm>
            <a:off x="6284490" y="2205593"/>
            <a:ext cx="4955429" cy="539496"/>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4" name="Rectangle 13" descr="Rectangle shape">
            <a:extLst>
              <a:ext uri="{FF2B5EF4-FFF2-40B4-BE49-F238E27FC236}">
                <a16:creationId xmlns:a16="http://schemas.microsoft.com/office/drawing/2014/main" id="{4553F3B7-CCC3-488E-B551-867E00CF0DB6}"/>
              </a:ext>
            </a:extLst>
          </p:cNvPr>
          <p:cNvSpPr/>
          <p:nvPr userDrawn="1"/>
        </p:nvSpPr>
        <p:spPr>
          <a:xfrm>
            <a:off x="0" y="3442217"/>
            <a:ext cx="30960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511288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and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Title 1">
            <a:extLst>
              <a:ext uri="{FF2B5EF4-FFF2-40B4-BE49-F238E27FC236}">
                <a16:creationId xmlns:a16="http://schemas.microsoft.com/office/drawing/2014/main" id="{17D975D9-06B9-4C78-AD70-6CDDD65987DA}"/>
              </a:ext>
            </a:extLst>
          </p:cNvPr>
          <p:cNvSpPr>
            <a:spLocks noGrp="1"/>
          </p:cNvSpPr>
          <p:nvPr>
            <p:ph type="title" hasCustomPrompt="1"/>
          </p:nvPr>
        </p:nvSpPr>
        <p:spPr>
          <a:xfrm>
            <a:off x="6096000" y="1404545"/>
            <a:ext cx="5267789" cy="1325563"/>
          </a:xfrm>
        </p:spPr>
        <p:txBody>
          <a:bodyPr lIns="0" tIns="0" rIns="0" bIns="0" anchor="b" anchorCtr="0">
            <a:normAutofit/>
          </a:bodyPr>
          <a:lstStyle>
            <a:lvl1pPr>
              <a:defRPr sz="3600" b="1"/>
            </a:lvl1pPr>
          </a:lstStyle>
          <a:p>
            <a:r>
              <a:rPr lang="en-US" noProof="0"/>
              <a:t>CLICK TO EDIT MASTER TITLE</a:t>
            </a:r>
          </a:p>
        </p:txBody>
      </p:sp>
      <p:sp>
        <p:nvSpPr>
          <p:cNvPr id="20" name="Text Placeholder 2">
            <a:extLst>
              <a:ext uri="{FF2B5EF4-FFF2-40B4-BE49-F238E27FC236}">
                <a16:creationId xmlns:a16="http://schemas.microsoft.com/office/drawing/2014/main" id="{F8424E24-3E04-4F28-8CE4-6A20781987A7}"/>
              </a:ext>
            </a:extLst>
          </p:cNvPr>
          <p:cNvSpPr>
            <a:spLocks noGrp="1"/>
          </p:cNvSpPr>
          <p:nvPr>
            <p:ph type="body" idx="1"/>
          </p:nvPr>
        </p:nvSpPr>
        <p:spPr>
          <a:xfrm>
            <a:off x="6094614" y="3148026"/>
            <a:ext cx="5276260"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2">
            <a:extLst>
              <a:ext uri="{FF2B5EF4-FFF2-40B4-BE49-F238E27FC236}">
                <a16:creationId xmlns:a16="http://schemas.microsoft.com/office/drawing/2014/main" id="{5AA4AD4A-8E8A-4E95-9E11-6FE9B001838A}"/>
              </a:ext>
            </a:extLst>
          </p:cNvPr>
          <p:cNvSpPr>
            <a:spLocks noGrp="1"/>
          </p:cNvSpPr>
          <p:nvPr>
            <p:ph type="body" idx="13"/>
          </p:nvPr>
        </p:nvSpPr>
        <p:spPr>
          <a:xfrm>
            <a:off x="5834740" y="3880032"/>
            <a:ext cx="5536134" cy="2025307"/>
          </a:xfrm>
        </p:spPr>
        <p:txBody>
          <a:bodyPr lIns="0" tIns="0" rIns="0" bIns="0" anchor="t" anchorCtr="0">
            <a:normAutofit/>
          </a:bodyPr>
          <a:lstStyle>
            <a:lvl1pPr marL="285750" indent="-285750">
              <a:spcBef>
                <a:spcPts val="600"/>
              </a:spcBef>
              <a:buClr>
                <a:schemeClr val="bg2"/>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2" name="Picture Placeholder 7">
            <a:extLst>
              <a:ext uri="{FF2B5EF4-FFF2-40B4-BE49-F238E27FC236}">
                <a16:creationId xmlns:a16="http://schemas.microsoft.com/office/drawing/2014/main" id="{D8E759F5-A035-4785-8820-32AD1B0FD021}"/>
              </a:ext>
            </a:extLst>
          </p:cNvPr>
          <p:cNvSpPr>
            <a:spLocks noGrp="1"/>
          </p:cNvSpPr>
          <p:nvPr>
            <p:ph type="pic" sz="quarter" idx="14"/>
          </p:nvPr>
        </p:nvSpPr>
        <p:spPr>
          <a:xfrm>
            <a:off x="0" y="0"/>
            <a:ext cx="5267325" cy="5829300"/>
          </a:xfrm>
        </p:spPr>
        <p:txBody>
          <a:bodyPr lIns="0" tIns="0" rIns="0" bIns="0" anchor="ctr" anchorCtr="0">
            <a:noAutofit/>
          </a:bodyPr>
          <a:lstStyle>
            <a:lvl1pPr marL="0" indent="0" algn="ctr">
              <a:buNone/>
              <a:defRPr sz="1800"/>
            </a:lvl1pPr>
          </a:lstStyle>
          <a:p>
            <a:r>
              <a:rPr lang="en-US" noProof="0"/>
              <a:t>Click icon to add picture</a:t>
            </a:r>
            <a:endParaRPr lang="en-US" noProof="0" dirty="0"/>
          </a:p>
        </p:txBody>
      </p:sp>
      <p:sp>
        <p:nvSpPr>
          <p:cNvPr id="23" name="Picture Placeholder 13">
            <a:extLst>
              <a:ext uri="{FF2B5EF4-FFF2-40B4-BE49-F238E27FC236}">
                <a16:creationId xmlns:a16="http://schemas.microsoft.com/office/drawing/2014/main" id="{027A9CD4-070D-43A3-88C7-FA9F42DA277C}"/>
              </a:ext>
            </a:extLst>
          </p:cNvPr>
          <p:cNvSpPr>
            <a:spLocks noGrp="1"/>
          </p:cNvSpPr>
          <p:nvPr>
            <p:ph type="pic" sz="quarter" idx="16"/>
          </p:nvPr>
        </p:nvSpPr>
        <p:spPr>
          <a:xfrm>
            <a:off x="9013409"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11" name="Rectangle 9" descr="Rectangle shape">
            <a:extLst>
              <a:ext uri="{FF2B5EF4-FFF2-40B4-BE49-F238E27FC236}">
                <a16:creationId xmlns:a16="http://schemas.microsoft.com/office/drawing/2014/main" id="{64F4FFEA-1C3D-4C3A-895A-590F2E29B849}"/>
              </a:ext>
            </a:extLst>
          </p:cNvPr>
          <p:cNvSpPr/>
          <p:nvPr userDrawn="1"/>
        </p:nvSpPr>
        <p:spPr>
          <a:xfrm>
            <a:off x="5267325" y="2815120"/>
            <a:ext cx="323278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707888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anual">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9789" y="707217"/>
            <a:ext cx="10512424" cy="606677"/>
          </a:xfrm>
        </p:spPr>
        <p:txBody>
          <a:bodyPr lIns="0" tIns="0" rIns="0" bIns="0" anchor="t"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21" name="Text Placeholder 3">
            <a:extLst>
              <a:ext uri="{FF2B5EF4-FFF2-40B4-BE49-F238E27FC236}">
                <a16:creationId xmlns:a16="http://schemas.microsoft.com/office/drawing/2014/main" id="{605A03A4-E79C-49C5-A546-FF8E2D42E9D2}"/>
              </a:ext>
            </a:extLst>
          </p:cNvPr>
          <p:cNvSpPr>
            <a:spLocks noGrp="1"/>
          </p:cNvSpPr>
          <p:nvPr>
            <p:ph type="body" sz="half" idx="2"/>
          </p:nvPr>
        </p:nvSpPr>
        <p:spPr>
          <a:xfrm>
            <a:off x="883319" y="3054194"/>
            <a:ext cx="1616512" cy="519503"/>
          </a:xfrm>
        </p:spPr>
        <p:txBody>
          <a:bodyPr lIns="0" tIns="0" rIns="9144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2" name="Text Placeholder 3">
            <a:extLst>
              <a:ext uri="{FF2B5EF4-FFF2-40B4-BE49-F238E27FC236}">
                <a16:creationId xmlns:a16="http://schemas.microsoft.com/office/drawing/2014/main" id="{9EA27EF7-FC6B-496C-B737-B9219950367E}"/>
              </a:ext>
            </a:extLst>
          </p:cNvPr>
          <p:cNvSpPr>
            <a:spLocks noGrp="1"/>
          </p:cNvSpPr>
          <p:nvPr>
            <p:ph type="body" sz="half" idx="34" hasCustomPrompt="1"/>
          </p:nvPr>
        </p:nvSpPr>
        <p:spPr>
          <a:xfrm>
            <a:off x="1465609" y="2023413"/>
            <a:ext cx="2752023" cy="896112"/>
          </a:xfrm>
        </p:spPr>
        <p:txBody>
          <a:bodyPr lIns="0" rIns="0" bIns="0" anchor="ctr" anchorCtr="0">
            <a:normAutofit/>
          </a:bodyPr>
          <a:lstStyle>
            <a:lvl1pPr marL="0" indent="0">
              <a:spcBef>
                <a:spcPts val="0"/>
              </a:spcBef>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3" name="Text Placeholder 3">
            <a:extLst>
              <a:ext uri="{FF2B5EF4-FFF2-40B4-BE49-F238E27FC236}">
                <a16:creationId xmlns:a16="http://schemas.microsoft.com/office/drawing/2014/main" id="{6C0E2C30-6E91-49DE-B7A1-6E32A19EC81D}"/>
              </a:ext>
            </a:extLst>
          </p:cNvPr>
          <p:cNvSpPr>
            <a:spLocks noGrp="1"/>
          </p:cNvSpPr>
          <p:nvPr>
            <p:ph type="body" sz="half" idx="36"/>
          </p:nvPr>
        </p:nvSpPr>
        <p:spPr>
          <a:xfrm>
            <a:off x="2512629" y="3054194"/>
            <a:ext cx="1623978" cy="519503"/>
          </a:xfrm>
        </p:spPr>
        <p:txBody>
          <a:bodyPr lIns="0" tIns="0" rIns="91440" bIns="0" anchor="t" anchorCtr="0">
            <a:normAutofit/>
          </a:bodyPr>
          <a:lstStyle>
            <a:lvl1pPr marL="0" indent="0">
              <a:lnSpc>
                <a:spcPct val="100000"/>
              </a:lnSpc>
              <a:spcBef>
                <a:spcPts val="0"/>
              </a:spcBef>
              <a:buNone/>
              <a:defRPr lang="en-US" sz="1400" i="0" kern="1200" dirty="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24" name="Picture Placeholder 12">
            <a:extLst>
              <a:ext uri="{FF2B5EF4-FFF2-40B4-BE49-F238E27FC236}">
                <a16:creationId xmlns:a16="http://schemas.microsoft.com/office/drawing/2014/main" id="{70BE5E73-C067-492F-BE30-5E3DADAD40EF}"/>
              </a:ext>
            </a:extLst>
          </p:cNvPr>
          <p:cNvSpPr>
            <a:spLocks noGrp="1"/>
          </p:cNvSpPr>
          <p:nvPr>
            <p:ph type="pic" sz="quarter" idx="37"/>
          </p:nvPr>
        </p:nvSpPr>
        <p:spPr>
          <a:xfrm>
            <a:off x="875852" y="3677189"/>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5" name="Picture Placeholder 12">
            <a:extLst>
              <a:ext uri="{FF2B5EF4-FFF2-40B4-BE49-F238E27FC236}">
                <a16:creationId xmlns:a16="http://schemas.microsoft.com/office/drawing/2014/main" id="{36A9B448-4FDC-41F7-941E-5BF5A129057A}"/>
              </a:ext>
            </a:extLst>
          </p:cNvPr>
          <p:cNvSpPr>
            <a:spLocks noGrp="1"/>
          </p:cNvSpPr>
          <p:nvPr>
            <p:ph type="pic" sz="quarter" idx="38"/>
          </p:nvPr>
        </p:nvSpPr>
        <p:spPr>
          <a:xfrm>
            <a:off x="2499831" y="3677189"/>
            <a:ext cx="1636776" cy="1618488"/>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6" name="Text Placeholder 3">
            <a:extLst>
              <a:ext uri="{FF2B5EF4-FFF2-40B4-BE49-F238E27FC236}">
                <a16:creationId xmlns:a16="http://schemas.microsoft.com/office/drawing/2014/main" id="{90B3A413-8776-4B3B-931F-C132DAB3A425}"/>
              </a:ext>
            </a:extLst>
          </p:cNvPr>
          <p:cNvSpPr>
            <a:spLocks noGrp="1"/>
          </p:cNvSpPr>
          <p:nvPr>
            <p:ph type="body" sz="half" idx="39"/>
          </p:nvPr>
        </p:nvSpPr>
        <p:spPr>
          <a:xfrm>
            <a:off x="4912823" y="3054194"/>
            <a:ext cx="2113508"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27" name="Text Placeholder 3">
            <a:extLst>
              <a:ext uri="{FF2B5EF4-FFF2-40B4-BE49-F238E27FC236}">
                <a16:creationId xmlns:a16="http://schemas.microsoft.com/office/drawing/2014/main" id="{BAD0CCD5-B712-4DB2-BFE3-4D3461B29F6D}"/>
              </a:ext>
            </a:extLst>
          </p:cNvPr>
          <p:cNvSpPr>
            <a:spLocks noGrp="1"/>
          </p:cNvSpPr>
          <p:nvPr>
            <p:ph type="body" sz="half" idx="40" hasCustomPrompt="1"/>
          </p:nvPr>
        </p:nvSpPr>
        <p:spPr>
          <a:xfrm>
            <a:off x="5575353" y="2023413"/>
            <a:ext cx="1622417" cy="896112"/>
          </a:xfrm>
        </p:spPr>
        <p:txBody>
          <a:bodyPr lIns="0" rIns="0" bIns="0" anchor="ctr" anchorCtr="0">
            <a:normAutofit/>
          </a:bodyPr>
          <a:lstStyle>
            <a:lvl1pPr marL="0" indent="0">
              <a:spcBef>
                <a:spcPts val="0"/>
              </a:spcBef>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28" name="Picture Placeholder 12">
            <a:extLst>
              <a:ext uri="{FF2B5EF4-FFF2-40B4-BE49-F238E27FC236}">
                <a16:creationId xmlns:a16="http://schemas.microsoft.com/office/drawing/2014/main" id="{64125935-B0D3-4ABD-9BBA-A60E46D2C55C}"/>
              </a:ext>
            </a:extLst>
          </p:cNvPr>
          <p:cNvSpPr>
            <a:spLocks noGrp="1"/>
          </p:cNvSpPr>
          <p:nvPr>
            <p:ph type="pic" sz="quarter" idx="43"/>
          </p:nvPr>
        </p:nvSpPr>
        <p:spPr>
          <a:xfrm>
            <a:off x="4912823" y="3677189"/>
            <a:ext cx="2048256" cy="896112"/>
          </a:xfrm>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3">
            <a:extLst>
              <a:ext uri="{FF2B5EF4-FFF2-40B4-BE49-F238E27FC236}">
                <a16:creationId xmlns:a16="http://schemas.microsoft.com/office/drawing/2014/main" id="{47D3BA4D-FA26-44C8-B927-E42CC8E67B79}"/>
              </a:ext>
            </a:extLst>
          </p:cNvPr>
          <p:cNvSpPr>
            <a:spLocks noGrp="1"/>
          </p:cNvSpPr>
          <p:nvPr>
            <p:ph type="body" sz="half" idx="45"/>
          </p:nvPr>
        </p:nvSpPr>
        <p:spPr>
          <a:xfrm>
            <a:off x="7873425" y="3054194"/>
            <a:ext cx="2197044" cy="519503"/>
          </a:xfrm>
        </p:spPr>
        <p:txBody>
          <a:bodyPr lIns="0" tIns="0" rIns="0" bIns="0" anchor="t" anchorCtr="0">
            <a:normAutofit/>
          </a:bodyPr>
          <a:lstStyle>
            <a:lvl1pPr marL="0" indent="0">
              <a:lnSpc>
                <a:spcPct val="100000"/>
              </a:lnSpc>
              <a:spcBef>
                <a:spcPts val="0"/>
              </a:spcBef>
              <a:buNone/>
              <a:defRPr lang="en-US" sz="1400" i="0" kern="1200" smtClean="0">
                <a:solidFill>
                  <a:schemeClr val="tx2"/>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30" name="Text Placeholder 3">
            <a:extLst>
              <a:ext uri="{FF2B5EF4-FFF2-40B4-BE49-F238E27FC236}">
                <a16:creationId xmlns:a16="http://schemas.microsoft.com/office/drawing/2014/main" id="{2D2A84D7-2523-470B-A3C0-0140355D4F68}"/>
              </a:ext>
            </a:extLst>
          </p:cNvPr>
          <p:cNvSpPr>
            <a:spLocks noGrp="1"/>
          </p:cNvSpPr>
          <p:nvPr>
            <p:ph type="body" sz="half" idx="46" hasCustomPrompt="1"/>
          </p:nvPr>
        </p:nvSpPr>
        <p:spPr>
          <a:xfrm>
            <a:off x="8535245" y="2023413"/>
            <a:ext cx="1622417" cy="896112"/>
          </a:xfrm>
        </p:spPr>
        <p:txBody>
          <a:bodyPr lIns="0" rIns="0" bIns="0" anchor="ctr" anchorCtr="0">
            <a:normAutofit/>
          </a:bodyPr>
          <a:lstStyle>
            <a:lvl1pPr marL="0" indent="0">
              <a:spcBef>
                <a:spcPts val="0"/>
              </a:spcBef>
              <a:buNone/>
              <a:defRPr lang="en-US" sz="2000" b="1" kern="1200" dirty="0">
                <a:solidFill>
                  <a:schemeClr val="tx1"/>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Master text</a:t>
            </a:r>
            <a:br>
              <a:rPr lang="en-US" noProof="0"/>
            </a:br>
            <a:r>
              <a:rPr lang="en-US" noProof="0"/>
              <a:t>styles</a:t>
            </a:r>
          </a:p>
        </p:txBody>
      </p:sp>
      <p:sp>
        <p:nvSpPr>
          <p:cNvPr id="32" name="Text Placeholder 3">
            <a:extLst>
              <a:ext uri="{FF2B5EF4-FFF2-40B4-BE49-F238E27FC236}">
                <a16:creationId xmlns:a16="http://schemas.microsoft.com/office/drawing/2014/main" id="{55D1A91B-BB99-4DC7-B8F5-55514B49A9D1}"/>
              </a:ext>
            </a:extLst>
          </p:cNvPr>
          <p:cNvSpPr>
            <a:spLocks noGrp="1"/>
          </p:cNvSpPr>
          <p:nvPr>
            <p:ph type="body" sz="half" idx="49"/>
          </p:nvPr>
        </p:nvSpPr>
        <p:spPr>
          <a:xfrm>
            <a:off x="7873424" y="4355259"/>
            <a:ext cx="2197044"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33" name="Text Placeholder 3">
            <a:extLst>
              <a:ext uri="{FF2B5EF4-FFF2-40B4-BE49-F238E27FC236}">
                <a16:creationId xmlns:a16="http://schemas.microsoft.com/office/drawing/2014/main" id="{FFAB2C75-BBBF-4A4D-A633-7CEFFABAFE32}"/>
              </a:ext>
            </a:extLst>
          </p:cNvPr>
          <p:cNvSpPr>
            <a:spLocks noGrp="1"/>
          </p:cNvSpPr>
          <p:nvPr>
            <p:ph type="body" sz="half" idx="51"/>
          </p:nvPr>
        </p:nvSpPr>
        <p:spPr>
          <a:xfrm>
            <a:off x="4912823" y="4776173"/>
            <a:ext cx="2048256" cy="519503"/>
          </a:xfrm>
        </p:spPr>
        <p:txBody>
          <a:bodyPr lIns="0" tIns="0" rIns="0" bIns="0" anchor="t" anchorCtr="0">
            <a:normAutofit/>
          </a:bodyPr>
          <a:lstStyle>
            <a:lvl1pPr marL="0" indent="0">
              <a:lnSpc>
                <a:spcPct val="100000"/>
              </a:lnSpc>
              <a:spcBef>
                <a:spcPts val="0"/>
              </a:spcBef>
              <a:buNone/>
              <a:defRPr lang="en-US" sz="1400" i="0"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00000"/>
              </a:lnSpc>
              <a:spcBef>
                <a:spcPts val="0"/>
              </a:spcBef>
              <a:buFont typeface="Arial" panose="020B0604020202020204" pitchFamily="34" charset="0"/>
              <a:buNone/>
            </a:pPr>
            <a:r>
              <a:rPr lang="en-US" noProof="0"/>
              <a:t>Edit Master text styles</a:t>
            </a:r>
          </a:p>
        </p:txBody>
      </p:sp>
      <p:sp>
        <p:nvSpPr>
          <p:cNvPr id="34" name="Text Placeholder 7">
            <a:extLst>
              <a:ext uri="{FF2B5EF4-FFF2-40B4-BE49-F238E27FC236}">
                <a16:creationId xmlns:a16="http://schemas.microsoft.com/office/drawing/2014/main" id="{83CD3289-0FBC-4854-8EB2-ADD41F89CA4F}"/>
              </a:ext>
            </a:extLst>
          </p:cNvPr>
          <p:cNvSpPr>
            <a:spLocks noGrp="1"/>
          </p:cNvSpPr>
          <p:nvPr>
            <p:ph type="body" sz="quarter" idx="25" hasCustomPrompt="1"/>
          </p:nvPr>
        </p:nvSpPr>
        <p:spPr>
          <a:xfrm>
            <a:off x="823358" y="2023413"/>
            <a:ext cx="558402" cy="896112"/>
          </a:xfrm>
        </p:spPr>
        <p:txBody>
          <a:bodyPr lIns="0" tIns="0" rIns="0" bIns="0">
            <a:noAutofit/>
          </a:bodyPr>
          <a:lstStyle>
            <a:lvl1pPr marL="0" indent="0" algn="l">
              <a:buNone/>
              <a:defRPr sz="7000" b="1">
                <a:solidFill>
                  <a:schemeClr val="tx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6" name="Text Placeholder 7">
            <a:extLst>
              <a:ext uri="{FF2B5EF4-FFF2-40B4-BE49-F238E27FC236}">
                <a16:creationId xmlns:a16="http://schemas.microsoft.com/office/drawing/2014/main" id="{2F18CD59-6602-4DEC-9B12-412E6BAF9283}"/>
              </a:ext>
            </a:extLst>
          </p:cNvPr>
          <p:cNvSpPr>
            <a:spLocks noGrp="1"/>
          </p:cNvSpPr>
          <p:nvPr>
            <p:ph type="body" sz="quarter" idx="52" hasCustomPrompt="1"/>
          </p:nvPr>
        </p:nvSpPr>
        <p:spPr>
          <a:xfrm>
            <a:off x="4912823" y="2023413"/>
            <a:ext cx="558402" cy="896112"/>
          </a:xfrm>
        </p:spPr>
        <p:txBody>
          <a:bodyPr lIns="0" tIns="0" rIns="0" bIns="0">
            <a:noAutofit/>
          </a:bodyPr>
          <a:lstStyle>
            <a:lvl1pPr marL="0" indent="0" algn="l">
              <a:buNone/>
              <a:defRPr sz="7000" b="1">
                <a:solidFill>
                  <a:schemeClr val="tx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7" name="Text Placeholder 7">
            <a:extLst>
              <a:ext uri="{FF2B5EF4-FFF2-40B4-BE49-F238E27FC236}">
                <a16:creationId xmlns:a16="http://schemas.microsoft.com/office/drawing/2014/main" id="{88B09568-0B94-4B51-BE65-A72C65C3D7DA}"/>
              </a:ext>
            </a:extLst>
          </p:cNvPr>
          <p:cNvSpPr>
            <a:spLocks noGrp="1"/>
          </p:cNvSpPr>
          <p:nvPr>
            <p:ph type="body" sz="quarter" idx="53" hasCustomPrompt="1"/>
          </p:nvPr>
        </p:nvSpPr>
        <p:spPr>
          <a:xfrm>
            <a:off x="7873424" y="2023413"/>
            <a:ext cx="558402" cy="896112"/>
          </a:xfrm>
        </p:spPr>
        <p:txBody>
          <a:bodyPr lIns="0" tIns="0" rIns="0" bIns="0">
            <a:noAutofit/>
          </a:bodyPr>
          <a:lstStyle>
            <a:lvl1pPr marL="0" indent="0" algn="l">
              <a:buNone/>
              <a:defRPr sz="7000" b="1">
                <a:solidFill>
                  <a:schemeClr val="tx2"/>
                </a:solidFill>
                <a:latin typeface="+mj-lt"/>
                <a:ea typeface="Tahoma" panose="020B0604030504040204" pitchFamily="34" charset="0"/>
                <a:cs typeface="Tahoma" panose="020B0604030504040204" pitchFamily="34" charset="0"/>
              </a:defRPr>
            </a:lvl1pPr>
          </a:lstStyle>
          <a:p>
            <a:pPr lvl="0"/>
            <a:r>
              <a:rPr lang="en-US" noProof="0"/>
              <a:t>1</a:t>
            </a:r>
          </a:p>
        </p:txBody>
      </p:sp>
      <p:sp>
        <p:nvSpPr>
          <p:cNvPr id="39" name="Picture Placeholder 13">
            <a:extLst>
              <a:ext uri="{FF2B5EF4-FFF2-40B4-BE49-F238E27FC236}">
                <a16:creationId xmlns:a16="http://schemas.microsoft.com/office/drawing/2014/main" id="{E930664F-8C64-4436-9DD1-1ECED305C6E1}"/>
              </a:ext>
            </a:extLst>
          </p:cNvPr>
          <p:cNvSpPr>
            <a:spLocks noGrp="1"/>
          </p:cNvSpPr>
          <p:nvPr>
            <p:ph type="pic" sz="quarter" idx="16"/>
          </p:nvPr>
        </p:nvSpPr>
        <p:spPr>
          <a:xfrm>
            <a:off x="7873424" y="3677189"/>
            <a:ext cx="2331720" cy="539496"/>
          </a:xfrm>
          <a:ln>
            <a:solidFill>
              <a:srgbClr val="000000">
                <a:alpha val="30196"/>
              </a:srgbClr>
            </a:solid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40" name="Text Placeholder 3">
            <a:extLst>
              <a:ext uri="{FF2B5EF4-FFF2-40B4-BE49-F238E27FC236}">
                <a16:creationId xmlns:a16="http://schemas.microsoft.com/office/drawing/2014/main" id="{315834F5-9ACD-4898-B96E-8C732881FF01}"/>
              </a:ext>
            </a:extLst>
          </p:cNvPr>
          <p:cNvSpPr>
            <a:spLocks noGrp="1"/>
          </p:cNvSpPr>
          <p:nvPr>
            <p:ph type="body" sz="half" idx="50"/>
          </p:nvPr>
        </p:nvSpPr>
        <p:spPr>
          <a:xfrm>
            <a:off x="2359124" y="5706529"/>
            <a:ext cx="8993089" cy="365122"/>
          </a:xfrm>
        </p:spPr>
        <p:txBody>
          <a:bodyPr lIns="0" tIns="0" rIns="0" bIns="0" anchor="t" anchorCtr="0">
            <a:normAutofit/>
          </a:bodyPr>
          <a:lstStyle>
            <a:lvl1pPr marL="0" indent="0" algn="r">
              <a:lnSpc>
                <a:spcPct val="100000"/>
              </a:lnSpc>
              <a:spcBef>
                <a:spcPts val="0"/>
              </a:spcBef>
              <a:buNone/>
              <a:defRPr lang="en-US" sz="120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Tree>
    <p:extLst>
      <p:ext uri="{BB962C8B-B14F-4D97-AF65-F5344CB8AC3E}">
        <p14:creationId xmlns:p14="http://schemas.microsoft.com/office/powerpoint/2010/main" val="122502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563" y="0"/>
            <a:ext cx="10032437" cy="1179288"/>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821465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eft Picture and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Title 1">
            <a:extLst>
              <a:ext uri="{FF2B5EF4-FFF2-40B4-BE49-F238E27FC236}">
                <a16:creationId xmlns:a16="http://schemas.microsoft.com/office/drawing/2014/main" id="{17D975D9-06B9-4C78-AD70-6CDDD65987DA}"/>
              </a:ext>
            </a:extLst>
          </p:cNvPr>
          <p:cNvSpPr>
            <a:spLocks noGrp="1"/>
          </p:cNvSpPr>
          <p:nvPr>
            <p:ph type="title" hasCustomPrompt="1"/>
          </p:nvPr>
        </p:nvSpPr>
        <p:spPr>
          <a:xfrm>
            <a:off x="6958722" y="2193928"/>
            <a:ext cx="4405067" cy="1325563"/>
          </a:xfrm>
        </p:spPr>
        <p:txBody>
          <a:bodyPr lIns="0" tIns="0" rIns="0" bIns="0" anchor="b" anchorCtr="0">
            <a:normAutofit/>
          </a:bodyPr>
          <a:lstStyle>
            <a:lvl1pPr>
              <a:defRPr sz="3600" b="1"/>
            </a:lvl1pPr>
          </a:lstStyle>
          <a:p>
            <a:r>
              <a:rPr lang="en-US" noProof="0"/>
              <a:t>CLICK TO EDIT MASTER TITLE</a:t>
            </a:r>
          </a:p>
        </p:txBody>
      </p:sp>
      <p:sp>
        <p:nvSpPr>
          <p:cNvPr id="20" name="Text Placeholder 2">
            <a:extLst>
              <a:ext uri="{FF2B5EF4-FFF2-40B4-BE49-F238E27FC236}">
                <a16:creationId xmlns:a16="http://schemas.microsoft.com/office/drawing/2014/main" id="{F8424E24-3E04-4F28-8CE4-6A20781987A7}"/>
              </a:ext>
            </a:extLst>
          </p:cNvPr>
          <p:cNvSpPr>
            <a:spLocks noGrp="1"/>
          </p:cNvSpPr>
          <p:nvPr>
            <p:ph type="body" idx="1"/>
          </p:nvPr>
        </p:nvSpPr>
        <p:spPr>
          <a:xfrm>
            <a:off x="6958722" y="3937409"/>
            <a:ext cx="4412151"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2">
            <a:extLst>
              <a:ext uri="{FF2B5EF4-FFF2-40B4-BE49-F238E27FC236}">
                <a16:creationId xmlns:a16="http://schemas.microsoft.com/office/drawing/2014/main" id="{5AA4AD4A-8E8A-4E95-9E11-6FE9B001838A}"/>
              </a:ext>
            </a:extLst>
          </p:cNvPr>
          <p:cNvSpPr>
            <a:spLocks noGrp="1"/>
          </p:cNvSpPr>
          <p:nvPr>
            <p:ph type="body" idx="13"/>
          </p:nvPr>
        </p:nvSpPr>
        <p:spPr>
          <a:xfrm>
            <a:off x="6958722" y="4669416"/>
            <a:ext cx="4405066" cy="1159884"/>
          </a:xfrm>
        </p:spPr>
        <p:txBody>
          <a:bodyPr lIns="0" tIns="0" rIns="0" bIns="0" anchor="t" anchorCtr="0">
            <a:normAutofit/>
          </a:bodyPr>
          <a:lstStyle>
            <a:lvl1pPr marL="0" indent="0">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2" name="Picture Placeholder 7">
            <a:extLst>
              <a:ext uri="{FF2B5EF4-FFF2-40B4-BE49-F238E27FC236}">
                <a16:creationId xmlns:a16="http://schemas.microsoft.com/office/drawing/2014/main" id="{D8E759F5-A035-4785-8820-32AD1B0FD021}"/>
              </a:ext>
            </a:extLst>
          </p:cNvPr>
          <p:cNvSpPr>
            <a:spLocks noGrp="1"/>
          </p:cNvSpPr>
          <p:nvPr>
            <p:ph type="pic" sz="quarter" idx="14"/>
          </p:nvPr>
        </p:nvSpPr>
        <p:spPr>
          <a:xfrm>
            <a:off x="0" y="1028700"/>
            <a:ext cx="6103084" cy="4800600"/>
          </a:xfrm>
        </p:spPr>
        <p:txBody>
          <a:bodyPr lIns="0" tIns="0" rIns="0" bIns="0" anchor="ctr" anchorCtr="0">
            <a:noAutofit/>
          </a:bodyPr>
          <a:lstStyle>
            <a:lvl1pPr marL="0" indent="0" algn="ctr">
              <a:buNone/>
              <a:defRPr sz="1800"/>
            </a:lvl1pPr>
          </a:lstStyle>
          <a:p>
            <a:r>
              <a:rPr lang="en-US" noProof="0"/>
              <a:t>Click icon to add picture</a:t>
            </a:r>
            <a:endParaRPr lang="en-US" noProof="0" dirty="0"/>
          </a:p>
        </p:txBody>
      </p:sp>
      <p:sp>
        <p:nvSpPr>
          <p:cNvPr id="23" name="Picture Placeholder 13">
            <a:extLst>
              <a:ext uri="{FF2B5EF4-FFF2-40B4-BE49-F238E27FC236}">
                <a16:creationId xmlns:a16="http://schemas.microsoft.com/office/drawing/2014/main" id="{027A9CD4-070D-43A3-88C7-FA9F42DA277C}"/>
              </a:ext>
            </a:extLst>
          </p:cNvPr>
          <p:cNvSpPr>
            <a:spLocks noGrp="1"/>
          </p:cNvSpPr>
          <p:nvPr>
            <p:ph type="pic" sz="quarter" idx="16"/>
          </p:nvPr>
        </p:nvSpPr>
        <p:spPr>
          <a:xfrm>
            <a:off x="9013409"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11" name="Rectangle 22" descr="Rectangle shape">
            <a:extLst>
              <a:ext uri="{FF2B5EF4-FFF2-40B4-BE49-F238E27FC236}">
                <a16:creationId xmlns:a16="http://schemas.microsoft.com/office/drawing/2014/main" id="{7BAA7414-D7E1-4BB4-98C3-E169FD560880}"/>
              </a:ext>
            </a:extLst>
          </p:cNvPr>
          <p:cNvSpPr/>
          <p:nvPr userDrawn="1"/>
        </p:nvSpPr>
        <p:spPr>
          <a:xfrm>
            <a:off x="6102067" y="3654638"/>
            <a:ext cx="3264408"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50058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749"/>
          <a:stretch/>
        </p:blipFill>
        <p:spPr>
          <a:xfrm>
            <a:off x="4419600" y="940460"/>
            <a:ext cx="7772400" cy="5917540"/>
          </a:xfrm>
          <a:prstGeom prst="rect">
            <a:avLst/>
          </a:prstGeom>
        </p:spPr>
      </p:pic>
    </p:spTree>
    <p:extLst>
      <p:ext uri="{BB962C8B-B14F-4D97-AF65-F5344CB8AC3E}">
        <p14:creationId xmlns:p14="http://schemas.microsoft.com/office/powerpoint/2010/main" val="1225040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with Logo">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899954E-D83C-4E03-A51E-E9EFC4CB52C8}"/>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Прямоугольник 3">
            <a:extLst>
              <a:ext uri="{FF2B5EF4-FFF2-40B4-BE49-F238E27FC236}">
                <a16:creationId xmlns:a16="http://schemas.microsoft.com/office/drawing/2014/main" id="{15FAA74F-DE92-4414-B0C7-466184CBCC99}"/>
              </a:ext>
            </a:extLst>
          </p:cNvPr>
          <p:cNvSpPr/>
          <p:nvPr userDrawn="1"/>
        </p:nvSpPr>
        <p:spPr>
          <a:xfrm>
            <a:off x="4093463" y="404813"/>
            <a:ext cx="4005072" cy="1712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ECEEB3FF-7F57-482E-BA1B-44AD9E95F077}"/>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11" name="Text Placeholder 9">
            <a:extLst>
              <a:ext uri="{FF2B5EF4-FFF2-40B4-BE49-F238E27FC236}">
                <a16:creationId xmlns:a16="http://schemas.microsoft.com/office/drawing/2014/main" id="{D9D4896A-B348-4A66-B8A4-5E68BBCC49E4}"/>
              </a:ext>
            </a:extLst>
          </p:cNvPr>
          <p:cNvSpPr>
            <a:spLocks noGrp="1"/>
          </p:cNvSpPr>
          <p:nvPr>
            <p:ph type="body" sz="quarter" idx="15" hasCustomPrompt="1"/>
          </p:nvPr>
        </p:nvSpPr>
        <p:spPr>
          <a:xfrm>
            <a:off x="4093464" y="5296342"/>
            <a:ext cx="4005072" cy="1561657"/>
          </a:xfrm>
          <a:solidFill>
            <a:schemeClr val="tx1"/>
          </a:solidFill>
        </p:spPr>
        <p:txBody>
          <a:bodyPr tIns="90000" bIns="90000" anchor="ctr" anchorCtr="0">
            <a:noAutofit/>
          </a:bodyPr>
          <a:lstStyle>
            <a:lvl1pPr marL="0" indent="0" algn="ctr">
              <a:spcBef>
                <a:spcPts val="600"/>
              </a:spcBef>
              <a:buNone/>
              <a:defRPr sz="2800" i="0">
                <a:solidFill>
                  <a:schemeClr val="bg1"/>
                </a:solidFill>
              </a:defRPr>
            </a:lvl1pPr>
            <a:lvl2pPr marL="457200" indent="0" algn="ctr">
              <a:buNone/>
              <a:defRPr sz="2800">
                <a:solidFill>
                  <a:schemeClr val="bg1"/>
                </a:solidFill>
              </a:defRPr>
            </a:lvl2pPr>
            <a:lvl3pPr marL="914400" indent="0" algn="ctr">
              <a:buNone/>
              <a:defRPr sz="2800">
                <a:solidFill>
                  <a:schemeClr val="bg1"/>
                </a:solidFill>
              </a:defRPr>
            </a:lvl3pPr>
            <a:lvl4pPr marL="1371600" indent="0" algn="ctr">
              <a:buNone/>
              <a:defRPr sz="2800">
                <a:solidFill>
                  <a:schemeClr val="bg1"/>
                </a:solidFill>
              </a:defRPr>
            </a:lvl4pPr>
            <a:lvl5pPr marL="1828800" indent="0" algn="ctr">
              <a:buNone/>
              <a:defRPr sz="2800">
                <a:solidFill>
                  <a:schemeClr val="bg1"/>
                </a:solidFill>
              </a:defRPr>
            </a:lvl5pPr>
          </a:lstStyle>
          <a:p>
            <a:pPr lvl="0"/>
            <a:r>
              <a:rPr lang="en-US" noProof="0"/>
              <a:t>Edit Master</a:t>
            </a:r>
            <a:br>
              <a:rPr lang="en-US" noProof="0"/>
            </a:br>
            <a:r>
              <a:rPr lang="en-US" noProof="0"/>
              <a:t>text styles</a:t>
            </a:r>
          </a:p>
        </p:txBody>
      </p:sp>
      <p:sp>
        <p:nvSpPr>
          <p:cNvPr id="12" name="Title 1">
            <a:extLst>
              <a:ext uri="{FF2B5EF4-FFF2-40B4-BE49-F238E27FC236}">
                <a16:creationId xmlns:a16="http://schemas.microsoft.com/office/drawing/2014/main" id="{0824308D-CE80-4FF7-81BB-AFBECF7EA2C0}"/>
              </a:ext>
            </a:extLst>
          </p:cNvPr>
          <p:cNvSpPr>
            <a:spLocks noGrp="1"/>
          </p:cNvSpPr>
          <p:nvPr>
            <p:ph type="title" hasCustomPrompt="1"/>
          </p:nvPr>
        </p:nvSpPr>
        <p:spPr>
          <a:xfrm>
            <a:off x="4093464" y="2117623"/>
            <a:ext cx="4005072" cy="2977551"/>
          </a:xfrm>
          <a:solidFill>
            <a:schemeClr val="tx1"/>
          </a:solidFill>
        </p:spPr>
        <p:txBody>
          <a:bodyPr tIns="72000" bIns="216000" anchor="b">
            <a:normAutofit/>
          </a:bodyPr>
          <a:lstStyle>
            <a:lvl1pPr algn="ctr">
              <a:lnSpc>
                <a:spcPct val="85000"/>
              </a:lnSpc>
              <a:defRPr lang="ru-RU" sz="6000" b="1" kern="1200" dirty="0">
                <a:solidFill>
                  <a:schemeClr val="bg2"/>
                </a:solidFill>
                <a:latin typeface="+mj-lt"/>
                <a:ea typeface="+mn-ea"/>
                <a:cs typeface="+mn-cs"/>
              </a:defRPr>
            </a:lvl1pPr>
          </a:lstStyle>
          <a:p>
            <a:r>
              <a:rPr lang="en-US" noProof="0"/>
              <a:t>CLICK TO EDIT TITLE</a:t>
            </a:r>
          </a:p>
        </p:txBody>
      </p:sp>
      <p:sp>
        <p:nvSpPr>
          <p:cNvPr id="14" name="Picture Placeholder 13">
            <a:extLst>
              <a:ext uri="{FF2B5EF4-FFF2-40B4-BE49-F238E27FC236}">
                <a16:creationId xmlns:a16="http://schemas.microsoft.com/office/drawing/2014/main" id="{2E46EE0C-8420-4BA8-9E2D-0780DB1E6509}"/>
              </a:ext>
            </a:extLst>
          </p:cNvPr>
          <p:cNvSpPr>
            <a:spLocks noGrp="1"/>
          </p:cNvSpPr>
          <p:nvPr>
            <p:ph type="pic" sz="quarter" idx="16"/>
          </p:nvPr>
        </p:nvSpPr>
        <p:spPr>
          <a:xfrm>
            <a:off x="4930140" y="953857"/>
            <a:ext cx="2331720" cy="539496"/>
          </a:xfrm>
          <a:ln>
            <a:noFill/>
          </a:ln>
        </p:spPr>
        <p:txBody>
          <a:bodyPr anchor="ctr" anchorCtr="0">
            <a:noAutofit/>
          </a:bodyPr>
          <a:lstStyle>
            <a:lvl1pPr marL="0" indent="0" algn="ctr">
              <a:buNone/>
              <a:defRPr sz="1400">
                <a:solidFill>
                  <a:schemeClr val="bg1"/>
                </a:solidFill>
              </a:defRPr>
            </a:lvl1pPr>
          </a:lstStyle>
          <a:p>
            <a:r>
              <a:rPr lang="en-US" noProof="0"/>
              <a:t>Click icon to add picture</a:t>
            </a:r>
            <a:endParaRPr lang="en-US" noProof="0" dirty="0"/>
          </a:p>
        </p:txBody>
      </p:sp>
      <p:sp>
        <p:nvSpPr>
          <p:cNvPr id="10" name="Rectangle 6" descr="Rectangle shape">
            <a:extLst>
              <a:ext uri="{FF2B5EF4-FFF2-40B4-BE49-F238E27FC236}">
                <a16:creationId xmlns:a16="http://schemas.microsoft.com/office/drawing/2014/main" id="{0A900D34-4B01-4389-9CFF-FFCB0CF7A3CC}"/>
              </a:ext>
            </a:extLst>
          </p:cNvPr>
          <p:cNvSpPr/>
          <p:nvPr userDrawn="1"/>
        </p:nvSpPr>
        <p:spPr>
          <a:xfrm>
            <a:off x="4922520" y="191645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Прямоугольник 14">
            <a:extLst>
              <a:ext uri="{FF2B5EF4-FFF2-40B4-BE49-F238E27FC236}">
                <a16:creationId xmlns:a16="http://schemas.microsoft.com/office/drawing/2014/main" id="{18865235-7FA6-4F58-B90E-4404EAE577DF}"/>
              </a:ext>
            </a:extLst>
          </p:cNvPr>
          <p:cNvSpPr/>
          <p:nvPr userDrawn="1"/>
        </p:nvSpPr>
        <p:spPr>
          <a:xfrm>
            <a:off x="4093463" y="5095174"/>
            <a:ext cx="4005072" cy="2240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5" descr="Rectangle shape">
            <a:extLst>
              <a:ext uri="{FF2B5EF4-FFF2-40B4-BE49-F238E27FC236}">
                <a16:creationId xmlns:a16="http://schemas.microsoft.com/office/drawing/2014/main" id="{72ED261F-FABA-4D73-8360-A897A6082FA6}"/>
              </a:ext>
            </a:extLst>
          </p:cNvPr>
          <p:cNvSpPr/>
          <p:nvPr userDrawn="1"/>
        </p:nvSpPr>
        <p:spPr>
          <a:xfrm>
            <a:off x="-1" y="509517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68437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with Logo">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E8D30891-044A-4B6F-9E44-2C5CD52CAE5A}"/>
              </a:ext>
            </a:extLst>
          </p:cNvPr>
          <p:cNvSpPr/>
          <p:nvPr userDrawn="1"/>
        </p:nvSpPr>
        <p:spPr>
          <a:xfrm>
            <a:off x="4117848" y="0"/>
            <a:ext cx="8074152"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70061FC-03E6-461D-AD5E-F586206AB6DB}"/>
              </a:ext>
            </a:extLst>
          </p:cNvPr>
          <p:cNvSpPr>
            <a:spLocks noGrp="1"/>
          </p:cNvSpPr>
          <p:nvPr>
            <p:ph type="title" hasCustomPrompt="1"/>
          </p:nvPr>
        </p:nvSpPr>
        <p:spPr>
          <a:xfrm>
            <a:off x="839788" y="2839695"/>
            <a:ext cx="5879592" cy="2113385"/>
          </a:xfrm>
          <a:solidFill>
            <a:schemeClr val="tx1"/>
          </a:solidFill>
        </p:spPr>
        <p:txBody>
          <a:bodyPr lIns="432000" tIns="1332000" rIns="288000" bIns="1188000">
            <a:normAutofit/>
          </a:bodyPr>
          <a:lstStyle>
            <a:lvl1pPr>
              <a:defRPr lang="ru-RU" sz="6000" b="1" kern="1200" dirty="0">
                <a:solidFill>
                  <a:schemeClr val="bg2"/>
                </a:solidFill>
                <a:latin typeface="+mj-lt"/>
                <a:ea typeface="+mn-ea"/>
                <a:cs typeface="+mn-cs"/>
              </a:defRPr>
            </a:lvl1pPr>
          </a:lstStyle>
          <a:p>
            <a:r>
              <a:rPr lang="en-US" noProof="0"/>
              <a:t>CLICK TO EDIT</a:t>
            </a:r>
          </a:p>
        </p:txBody>
      </p:sp>
      <p:sp>
        <p:nvSpPr>
          <p:cNvPr id="7" name="Slide Number Placeholder 6">
            <a:extLst>
              <a:ext uri="{FF2B5EF4-FFF2-40B4-BE49-F238E27FC236}">
                <a16:creationId xmlns:a16="http://schemas.microsoft.com/office/drawing/2014/main" id="{62F291F5-706F-4B04-9757-B8F1D883D295}"/>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13" name="Text Placeholder 10">
            <a:extLst>
              <a:ext uri="{FF2B5EF4-FFF2-40B4-BE49-F238E27FC236}">
                <a16:creationId xmlns:a16="http://schemas.microsoft.com/office/drawing/2014/main" id="{C5CBDFFE-A853-4C67-8FC4-53F81449E8B0}"/>
              </a:ext>
            </a:extLst>
          </p:cNvPr>
          <p:cNvSpPr>
            <a:spLocks noGrp="1"/>
          </p:cNvSpPr>
          <p:nvPr>
            <p:ph type="body" sz="quarter" idx="15"/>
          </p:nvPr>
        </p:nvSpPr>
        <p:spPr>
          <a:xfrm>
            <a:off x="839788" y="5158018"/>
            <a:ext cx="5879592" cy="899882"/>
          </a:xfrm>
          <a:solidFill>
            <a:schemeClr val="tx1"/>
          </a:solidFill>
        </p:spPr>
        <p:txBody>
          <a:bodyPr lIns="432000" tIns="144000" rIns="144000" bIns="144000" anchor="ctr" anchorCtr="0">
            <a:normAutofit/>
          </a:bodyPr>
          <a:lstStyle>
            <a:lvl1pPr marL="0" indent="0">
              <a:lnSpc>
                <a:spcPct val="85000"/>
              </a:lnSpc>
              <a:spcBef>
                <a:spcPts val="0"/>
              </a:spcBef>
              <a:buNone/>
              <a:defRPr sz="2800" i="0">
                <a:solidFill>
                  <a:schemeClr val="bg1"/>
                </a:solidFill>
                <a:latin typeface="+mn-lt"/>
              </a:defRPr>
            </a:lvl1pPr>
            <a:lvl2pPr marL="457200" indent="0">
              <a:buNone/>
              <a:defRPr sz="6000">
                <a:solidFill>
                  <a:schemeClr val="bg2"/>
                </a:solidFill>
                <a:latin typeface="+mj-lt"/>
              </a:defRPr>
            </a:lvl2pPr>
          </a:lstStyle>
          <a:p>
            <a:pPr lvl="0"/>
            <a:r>
              <a:rPr lang="en-US" noProof="0"/>
              <a:t>Edit Master text styles</a:t>
            </a:r>
          </a:p>
        </p:txBody>
      </p:sp>
      <p:sp>
        <p:nvSpPr>
          <p:cNvPr id="14" name="Picture Placeholder 13">
            <a:extLst>
              <a:ext uri="{FF2B5EF4-FFF2-40B4-BE49-F238E27FC236}">
                <a16:creationId xmlns:a16="http://schemas.microsoft.com/office/drawing/2014/main" id="{ABA6C74E-3778-471F-9477-D823F7D6AC24}"/>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8" name="Rectangle 6" descr="Rectangle shape">
            <a:extLst>
              <a:ext uri="{FF2B5EF4-FFF2-40B4-BE49-F238E27FC236}">
                <a16:creationId xmlns:a16="http://schemas.microsoft.com/office/drawing/2014/main" id="{34F9E77E-D12E-44C4-BDFA-352E61E1D14C}"/>
              </a:ext>
            </a:extLst>
          </p:cNvPr>
          <p:cNvSpPr/>
          <p:nvPr userDrawn="1"/>
        </p:nvSpPr>
        <p:spPr>
          <a:xfrm>
            <a:off x="1266000" y="4956850"/>
            <a:ext cx="109260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6" descr="Rectangle shape">
            <a:extLst>
              <a:ext uri="{FF2B5EF4-FFF2-40B4-BE49-F238E27FC236}">
                <a16:creationId xmlns:a16="http://schemas.microsoft.com/office/drawing/2014/main" id="{4C5077D8-7618-454B-9F54-DDC6AF1C8BE9}"/>
              </a:ext>
            </a:extLst>
          </p:cNvPr>
          <p:cNvSpPr/>
          <p:nvPr userDrawn="1"/>
        </p:nvSpPr>
        <p:spPr>
          <a:xfrm>
            <a:off x="839789" y="4953080"/>
            <a:ext cx="426211" cy="2087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880821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7" name="Rectangle 6">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474344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ight Picture  and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095993"/>
            <a:ext cx="5242160"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862258" y="3828000"/>
            <a:ext cx="5233742" cy="2175392"/>
          </a:xfrm>
        </p:spPr>
        <p:txBody>
          <a:bodyPr lIns="0" tIns="0" rIns="0" bIns="0" anchor="t" anchorCtr="0">
            <a:normAutofit/>
          </a:bodyPr>
          <a:lstStyle>
            <a:lvl1pPr marL="216000" indent="-216000">
              <a:spcBef>
                <a:spcPts val="600"/>
              </a:spcBef>
              <a:buClr>
                <a:schemeClr val="bg2"/>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0" y="1391821"/>
            <a:ext cx="5262327"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6959600" y="0"/>
            <a:ext cx="4370388" cy="6057900"/>
          </a:xfrm>
        </p:spPr>
        <p:txBody>
          <a:bodyPr tIns="756000" rIns="72000" anchor="ctr" anchorCtr="0">
            <a:normAutofit/>
          </a:bodyPr>
          <a:lstStyle>
            <a:lvl1pPr marL="0" indent="0" algn="ctr">
              <a:buNone/>
              <a:defRPr sz="1800"/>
            </a:lvl1pPr>
          </a:lstStyle>
          <a:p>
            <a:r>
              <a:rPr lang="en-US" noProof="0"/>
              <a:t>Click icon to add picture</a:t>
            </a:r>
            <a:endParaRPr lang="en-US" noProof="0" dirty="0"/>
          </a:p>
        </p:txBody>
      </p:sp>
      <p:sp>
        <p:nvSpPr>
          <p:cNvPr id="14" name="Rectangle 9" descr="Rectangle shape">
            <a:extLst>
              <a:ext uri="{FF2B5EF4-FFF2-40B4-BE49-F238E27FC236}">
                <a16:creationId xmlns:a16="http://schemas.microsoft.com/office/drawing/2014/main" id="{A7050B34-5735-49CB-A564-B50456B9E4D8}"/>
              </a:ext>
            </a:extLst>
          </p:cNvPr>
          <p:cNvSpPr/>
          <p:nvPr userDrawn="1"/>
        </p:nvSpPr>
        <p:spPr>
          <a:xfrm>
            <a:off x="0" y="2816577"/>
            <a:ext cx="306447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55544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Left Picture Layout">
    <p:spTree>
      <p:nvGrpSpPr>
        <p:cNvPr id="1" name=""/>
        <p:cNvGrpSpPr/>
        <p:nvPr/>
      </p:nvGrpSpPr>
      <p:grpSpPr>
        <a:xfrm>
          <a:off x="0" y="0"/>
          <a:ext cx="0" cy="0"/>
          <a:chOff x="0" y="0"/>
          <a:chExt cx="0" cy="0"/>
        </a:xfrm>
      </p:grpSpPr>
      <p:sp>
        <p:nvSpPr>
          <p:cNvPr id="10" name="Rectangle 18" descr="Rectangle shape">
            <a:extLst>
              <a:ext uri="{FF2B5EF4-FFF2-40B4-BE49-F238E27FC236}">
                <a16:creationId xmlns:a16="http://schemas.microsoft.com/office/drawing/2014/main" id="{D2154103-FC4F-4381-B8F8-EBD2FE883B77}"/>
              </a:ext>
            </a:extLst>
          </p:cNvPr>
          <p:cNvSpPr/>
          <p:nvPr userDrawn="1"/>
        </p:nvSpPr>
        <p:spPr>
          <a:xfrm>
            <a:off x="-1" y="2816577"/>
            <a:ext cx="852334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Picture Placeholder 7">
            <a:extLst>
              <a:ext uri="{FF2B5EF4-FFF2-40B4-BE49-F238E27FC236}">
                <a16:creationId xmlns:a16="http://schemas.microsoft.com/office/drawing/2014/main" id="{7BF30168-0B34-44BC-AACE-89DE62358C88}"/>
              </a:ext>
            </a:extLst>
          </p:cNvPr>
          <p:cNvSpPr>
            <a:spLocks noGrp="1"/>
          </p:cNvSpPr>
          <p:nvPr>
            <p:ph type="pic" sz="quarter" idx="14"/>
          </p:nvPr>
        </p:nvSpPr>
        <p:spPr>
          <a:xfrm>
            <a:off x="838200" y="765174"/>
            <a:ext cx="4429125" cy="6092825"/>
          </a:xfrm>
        </p:spPr>
        <p:txBody>
          <a:bodyPr lIns="0" tIns="0" rIns="0" bIns="0" anchor="ctr" anchorCtr="0">
            <a:noAutofit/>
          </a:bodyPr>
          <a:lstStyle>
            <a:lvl1pPr marL="0" indent="0" algn="ctr">
              <a:buNone/>
              <a:defRPr sz="1800"/>
            </a:lvl1pPr>
          </a:lstStyle>
          <a:p>
            <a:r>
              <a:rPr lang="en-US" noProof="0"/>
              <a:t>Click icon to add picture</a:t>
            </a: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6079061" y="1391821"/>
            <a:ext cx="5252202"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9024423"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13" name="Text Placeholder 2">
            <a:extLst>
              <a:ext uri="{FF2B5EF4-FFF2-40B4-BE49-F238E27FC236}">
                <a16:creationId xmlns:a16="http://schemas.microsoft.com/office/drawing/2014/main" id="{BEB1C6EE-FA97-4634-A102-9B45058E9E25}"/>
              </a:ext>
            </a:extLst>
          </p:cNvPr>
          <p:cNvSpPr>
            <a:spLocks noGrp="1"/>
          </p:cNvSpPr>
          <p:nvPr>
            <p:ph type="body" idx="13"/>
          </p:nvPr>
        </p:nvSpPr>
        <p:spPr>
          <a:xfrm>
            <a:off x="6107591" y="3203259"/>
            <a:ext cx="5223672" cy="2880344"/>
          </a:xfrm>
        </p:spPr>
        <p:txBody>
          <a:bodyPr lIns="0" tIns="0" rIns="0" bIns="0" anchor="t" anchorCtr="0">
            <a:normAutofit/>
          </a:bodyPr>
          <a:lstStyle>
            <a:lvl1pPr marL="216000" indent="-216000">
              <a:spcBef>
                <a:spcPts val="600"/>
              </a:spcBef>
              <a:buClr>
                <a:schemeClr val="bg2"/>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Tree>
    <p:extLst>
      <p:ext uri="{BB962C8B-B14F-4D97-AF65-F5344CB8AC3E}">
        <p14:creationId xmlns:p14="http://schemas.microsoft.com/office/powerpoint/2010/main" val="909142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uter and Content Layout">
    <p:spTree>
      <p:nvGrpSpPr>
        <p:cNvPr id="1" name=""/>
        <p:cNvGrpSpPr/>
        <p:nvPr/>
      </p:nvGrpSpPr>
      <p:grpSpPr>
        <a:xfrm>
          <a:off x="0" y="0"/>
          <a:ext cx="0" cy="0"/>
          <a:chOff x="0" y="0"/>
          <a:chExt cx="0" cy="0"/>
        </a:xfrm>
      </p:grpSpPr>
      <p:sp>
        <p:nvSpPr>
          <p:cNvPr id="14" name="Rectangle 13" descr="Rectangle shape">
            <a:extLst>
              <a:ext uri="{FF2B5EF4-FFF2-40B4-BE49-F238E27FC236}">
                <a16:creationId xmlns:a16="http://schemas.microsoft.com/office/drawing/2014/main" id="{0348B992-DA91-41CC-A9C7-B1E6405BB768}"/>
              </a:ext>
            </a:extLst>
          </p:cNvPr>
          <p:cNvSpPr/>
          <p:nvPr userDrawn="1"/>
        </p:nvSpPr>
        <p:spPr>
          <a:xfrm>
            <a:off x="1" y="3120256"/>
            <a:ext cx="922396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864" y="871857"/>
            <a:ext cx="5076191" cy="5114286"/>
          </a:xfrm>
          <a:prstGeom prst="rect">
            <a:avLst/>
          </a:prstGeom>
        </p:spPr>
      </p:pic>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Title 1">
            <a:extLst>
              <a:ext uri="{FF2B5EF4-FFF2-40B4-BE49-F238E27FC236}">
                <a16:creationId xmlns:a16="http://schemas.microsoft.com/office/drawing/2014/main" id="{17D975D9-06B9-4C78-AD70-6CDDD65987DA}"/>
              </a:ext>
            </a:extLst>
          </p:cNvPr>
          <p:cNvSpPr>
            <a:spLocks noGrp="1"/>
          </p:cNvSpPr>
          <p:nvPr>
            <p:ph type="title" hasCustomPrompt="1"/>
          </p:nvPr>
        </p:nvSpPr>
        <p:spPr>
          <a:xfrm>
            <a:off x="6958722" y="1656048"/>
            <a:ext cx="4405067" cy="1325563"/>
          </a:xfrm>
        </p:spPr>
        <p:txBody>
          <a:bodyPr lIns="0" tIns="0" rIns="0" bIns="0" anchor="b" anchorCtr="0">
            <a:normAutofit/>
          </a:bodyPr>
          <a:lstStyle>
            <a:lvl1pPr>
              <a:defRPr sz="3600" b="1"/>
            </a:lvl1pPr>
          </a:lstStyle>
          <a:p>
            <a:r>
              <a:rPr lang="en-US" noProof="0"/>
              <a:t>CLICK TO EDIT MASTER TITLE</a:t>
            </a:r>
          </a:p>
        </p:txBody>
      </p:sp>
      <p:sp>
        <p:nvSpPr>
          <p:cNvPr id="20" name="Text Placeholder 2">
            <a:extLst>
              <a:ext uri="{FF2B5EF4-FFF2-40B4-BE49-F238E27FC236}">
                <a16:creationId xmlns:a16="http://schemas.microsoft.com/office/drawing/2014/main" id="{F8424E24-3E04-4F28-8CE4-6A20781987A7}"/>
              </a:ext>
            </a:extLst>
          </p:cNvPr>
          <p:cNvSpPr>
            <a:spLocks noGrp="1"/>
          </p:cNvSpPr>
          <p:nvPr>
            <p:ph type="body" idx="1"/>
          </p:nvPr>
        </p:nvSpPr>
        <p:spPr>
          <a:xfrm>
            <a:off x="6958722" y="3495781"/>
            <a:ext cx="4412151" cy="539496"/>
          </a:xfrm>
        </p:spPr>
        <p:txBody>
          <a:bodyPr lIns="0" tIns="0" rIns="0" bIns="0" anchor="b"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Text Placeholder 2">
            <a:extLst>
              <a:ext uri="{FF2B5EF4-FFF2-40B4-BE49-F238E27FC236}">
                <a16:creationId xmlns:a16="http://schemas.microsoft.com/office/drawing/2014/main" id="{5AA4AD4A-8E8A-4E95-9E11-6FE9B001838A}"/>
              </a:ext>
            </a:extLst>
          </p:cNvPr>
          <p:cNvSpPr>
            <a:spLocks noGrp="1"/>
          </p:cNvSpPr>
          <p:nvPr>
            <p:ph type="body" idx="13"/>
          </p:nvPr>
        </p:nvSpPr>
        <p:spPr>
          <a:xfrm>
            <a:off x="6942680" y="4179662"/>
            <a:ext cx="4405066" cy="1159884"/>
          </a:xfrm>
        </p:spPr>
        <p:txBody>
          <a:bodyPr lIns="0" tIns="0" rIns="0" bIns="0" anchor="t" anchorCtr="0">
            <a:normAutofit/>
          </a:bodyPr>
          <a:lstStyle>
            <a:lvl1pPr marL="216000" indent="-216000">
              <a:spcBef>
                <a:spcPts val="600"/>
              </a:spcBef>
              <a:buClr>
                <a:schemeClr val="accent1"/>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2" name="Picture Placeholder 7">
            <a:extLst>
              <a:ext uri="{FF2B5EF4-FFF2-40B4-BE49-F238E27FC236}">
                <a16:creationId xmlns:a16="http://schemas.microsoft.com/office/drawing/2014/main" id="{D8E759F5-A035-4785-8820-32AD1B0FD021}"/>
              </a:ext>
            </a:extLst>
          </p:cNvPr>
          <p:cNvSpPr>
            <a:spLocks noGrp="1"/>
          </p:cNvSpPr>
          <p:nvPr>
            <p:ph type="pic" sz="quarter" idx="14"/>
          </p:nvPr>
        </p:nvSpPr>
        <p:spPr>
          <a:xfrm>
            <a:off x="1284270" y="1243173"/>
            <a:ext cx="4387066" cy="2427874"/>
          </a:xfrm>
        </p:spPr>
        <p:txBody>
          <a:bodyPr lIns="0" tIns="0" rIns="0" bIns="0" anchor="ctr" anchorCtr="0">
            <a:noAutofit/>
          </a:bodyPr>
          <a:lstStyle>
            <a:lvl1pPr marL="0" indent="0" algn="ctr">
              <a:buNone/>
              <a:defRPr sz="1800"/>
            </a:lvl1pPr>
          </a:lstStyle>
          <a:p>
            <a:r>
              <a:rPr lang="en-US" noProof="0"/>
              <a:t>Click icon to add picture</a:t>
            </a:r>
            <a:endParaRPr lang="en-US" noProof="0" dirty="0"/>
          </a:p>
        </p:txBody>
      </p:sp>
      <p:sp>
        <p:nvSpPr>
          <p:cNvPr id="23" name="Picture Placeholder 13">
            <a:extLst>
              <a:ext uri="{FF2B5EF4-FFF2-40B4-BE49-F238E27FC236}">
                <a16:creationId xmlns:a16="http://schemas.microsoft.com/office/drawing/2014/main" id="{027A9CD4-070D-43A3-88C7-FA9F42DA277C}"/>
              </a:ext>
            </a:extLst>
          </p:cNvPr>
          <p:cNvSpPr>
            <a:spLocks noGrp="1"/>
          </p:cNvSpPr>
          <p:nvPr>
            <p:ph type="pic" sz="quarter" idx="16"/>
          </p:nvPr>
        </p:nvSpPr>
        <p:spPr>
          <a:xfrm>
            <a:off x="9013409"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7793812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Layout">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252D122-994D-483A-BEAE-EB42A0E0961E}"/>
              </a:ext>
            </a:extLst>
          </p:cNvPr>
          <p:cNvSpPr/>
          <p:nvPr userDrawn="1"/>
        </p:nvSpPr>
        <p:spPr>
          <a:xfrm>
            <a:off x="3919728" y="-1"/>
            <a:ext cx="4352400" cy="1819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0" y="2299716"/>
            <a:ext cx="11352213" cy="3758184"/>
          </a:xfrm>
        </p:spPr>
        <p:txBody>
          <a:bodyPr tIns="756000" rIns="72000" anchor="ctr" anchorCtr="0">
            <a:normAutofit/>
          </a:bodyPr>
          <a:lstStyle>
            <a:lvl1pPr marL="0" indent="0" algn="ctr">
              <a:buNone/>
              <a:defRPr sz="1800"/>
            </a:lvl1pPr>
          </a:lstStyle>
          <a:p>
            <a:r>
              <a:rPr lang="en-US" noProof="0"/>
              <a:t>Click icon to add picture</a:t>
            </a: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919728" y="0"/>
            <a:ext cx="4352544" cy="1737360"/>
          </a:xfrm>
          <a:noFill/>
        </p:spPr>
        <p:txBody>
          <a:bodyPr lIns="0" tIns="180000" rIns="0" bIns="0" anchor="ctr" anchorCtr="0">
            <a:normAutofit/>
          </a:bodyPr>
          <a:lstStyle>
            <a:lvl1pPr marL="0" algn="ct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7" name="Text Placeholder 6">
            <a:extLst>
              <a:ext uri="{FF2B5EF4-FFF2-40B4-BE49-F238E27FC236}">
                <a16:creationId xmlns:a16="http://schemas.microsoft.com/office/drawing/2014/main" id="{2685A6CA-852E-4D31-8861-0347B4869D82}"/>
              </a:ext>
            </a:extLst>
          </p:cNvPr>
          <p:cNvSpPr>
            <a:spLocks noGrp="1"/>
          </p:cNvSpPr>
          <p:nvPr>
            <p:ph type="body" sz="quarter" idx="18"/>
          </p:nvPr>
        </p:nvSpPr>
        <p:spPr>
          <a:xfrm>
            <a:off x="3919728" y="1732572"/>
            <a:ext cx="4352400" cy="1404000"/>
          </a:xfrm>
          <a:solidFill>
            <a:schemeClr val="tx1"/>
          </a:solidFill>
        </p:spPr>
        <p:txBody>
          <a:bodyPr lIns="180000" tIns="360000" rIns="180000" bIns="0">
            <a:normAutofit/>
          </a:bodyPr>
          <a:lstStyle>
            <a:lvl1pPr marL="0" indent="0" algn="ctr">
              <a:buNone/>
              <a:defRPr sz="1800" b="1" i="0">
                <a:solidFill>
                  <a:schemeClr val="bg1"/>
                </a:solidFill>
              </a:defRPr>
            </a:lvl1pPr>
            <a:lvl2pPr marL="457200" indent="0">
              <a:buNone/>
              <a:defRPr i="1">
                <a:solidFill>
                  <a:schemeClr val="bg1"/>
                </a:solidFill>
              </a:defRPr>
            </a:lvl2pPr>
            <a:lvl3pPr>
              <a:defRPr i="1">
                <a:solidFill>
                  <a:schemeClr val="bg1"/>
                </a:solidFill>
              </a:defRPr>
            </a:lvl3pPr>
            <a:lvl4pPr>
              <a:defRPr i="1">
                <a:solidFill>
                  <a:schemeClr val="bg1"/>
                </a:solidFill>
              </a:defRPr>
            </a:lvl4pPr>
            <a:lvl5pPr>
              <a:defRPr i="1">
                <a:solidFill>
                  <a:schemeClr val="bg1"/>
                </a:solidFill>
              </a:defRPr>
            </a:lvl5pPr>
          </a:lstStyle>
          <a:p>
            <a:pPr lvl="0"/>
            <a:r>
              <a:rPr lang="en-US" noProof="0"/>
              <a:t>Edit Master text styles</a:t>
            </a:r>
          </a:p>
        </p:txBody>
      </p:sp>
      <p:sp>
        <p:nvSpPr>
          <p:cNvPr id="10" name="Rectangle 23" descr="Rectangle shape">
            <a:extLst>
              <a:ext uri="{FF2B5EF4-FFF2-40B4-BE49-F238E27FC236}">
                <a16:creationId xmlns:a16="http://schemas.microsoft.com/office/drawing/2014/main" id="{A5229D97-30B4-42B0-8D6E-5BE4A017D8F7}"/>
              </a:ext>
            </a:extLst>
          </p:cNvPr>
          <p:cNvSpPr/>
          <p:nvPr userDrawn="1"/>
        </p:nvSpPr>
        <p:spPr>
          <a:xfrm>
            <a:off x="5089200" y="1528090"/>
            <a:ext cx="71028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634452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Blocks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1740127"/>
            <a:ext cx="7800832" cy="939606"/>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1216020" y="4552664"/>
            <a:ext cx="2926080" cy="1135351"/>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617258"/>
            <a:ext cx="7800832" cy="594132"/>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hasCustomPrompt="1"/>
          </p:nvPr>
        </p:nvSpPr>
        <p:spPr>
          <a:xfrm>
            <a:off x="1216020" y="4002722"/>
            <a:ext cx="2926080" cy="467382"/>
          </a:xfrm>
        </p:spPr>
        <p:txBody>
          <a:bodyPr lIns="0" tIns="0" rIns="0" bIns="0" anchor="b">
            <a:normAutofit/>
          </a:bodyPr>
          <a:lstStyle>
            <a:lvl1pPr marL="0" indent="0">
              <a:buNone/>
              <a:defRPr sz="22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24" name="Picture Placeholder 13">
            <a:extLst>
              <a:ext uri="{FF2B5EF4-FFF2-40B4-BE49-F238E27FC236}">
                <a16:creationId xmlns:a16="http://schemas.microsoft.com/office/drawing/2014/main" id="{6CFA9DC2-8816-4504-9E78-0D6A51A4ABBE}"/>
              </a:ext>
            </a:extLst>
          </p:cNvPr>
          <p:cNvSpPr>
            <a:spLocks noGrp="1"/>
          </p:cNvSpPr>
          <p:nvPr>
            <p:ph type="pic" sz="quarter" idx="16"/>
          </p:nvPr>
        </p:nvSpPr>
        <p:spPr>
          <a:xfrm>
            <a:off x="9013409"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8" name="Text Placeholder 7">
            <a:extLst>
              <a:ext uri="{FF2B5EF4-FFF2-40B4-BE49-F238E27FC236}">
                <a16:creationId xmlns:a16="http://schemas.microsoft.com/office/drawing/2014/main" id="{2C9DB526-D20B-406D-B9C4-1B2FE4922375}"/>
              </a:ext>
            </a:extLst>
          </p:cNvPr>
          <p:cNvSpPr>
            <a:spLocks noGrp="1"/>
          </p:cNvSpPr>
          <p:nvPr>
            <p:ph type="body" sz="quarter" idx="28" hasCustomPrompt="1"/>
          </p:nvPr>
        </p:nvSpPr>
        <p:spPr>
          <a:xfrm>
            <a:off x="862258" y="2780485"/>
            <a:ext cx="1188720" cy="1188720"/>
          </a:xfrm>
          <a:solidFill>
            <a:schemeClr val="bg2">
              <a:alpha val="50000"/>
            </a:schemeClr>
          </a:solidFill>
        </p:spPr>
        <p:txBody>
          <a:bodyPr lIns="0" tIns="0" rIns="0" bIns="0" anchor="ctr" anchorCtr="0">
            <a:normAutofit/>
          </a:bodyPr>
          <a:lstStyle>
            <a:lvl1pPr marL="0" indent="0" algn="ctr">
              <a:buNone/>
              <a:defRPr sz="7000" b="1">
                <a:solidFill>
                  <a:schemeClr val="tx1"/>
                </a:solidFill>
                <a:latin typeface="+mj-lt"/>
              </a:defRPr>
            </a:lvl1pPr>
          </a:lstStyle>
          <a:p>
            <a:pPr lvl="0"/>
            <a:r>
              <a:rPr lang="en-US" noProof="0"/>
              <a:t>1</a:t>
            </a:r>
          </a:p>
        </p:txBody>
      </p:sp>
      <p:sp>
        <p:nvSpPr>
          <p:cNvPr id="25" name="Text Placeholder 2">
            <a:extLst>
              <a:ext uri="{FF2B5EF4-FFF2-40B4-BE49-F238E27FC236}">
                <a16:creationId xmlns:a16="http://schemas.microsoft.com/office/drawing/2014/main" id="{76963D45-FFEE-47B2-BF3C-EF83D09DA715}"/>
              </a:ext>
            </a:extLst>
          </p:cNvPr>
          <p:cNvSpPr>
            <a:spLocks noGrp="1"/>
          </p:cNvSpPr>
          <p:nvPr>
            <p:ph type="body" idx="29"/>
          </p:nvPr>
        </p:nvSpPr>
        <p:spPr>
          <a:xfrm>
            <a:off x="4834375" y="4552664"/>
            <a:ext cx="2926080" cy="1135351"/>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F0C6A052-44FB-4766-A715-5F60A7AEF0AD}"/>
              </a:ext>
            </a:extLst>
          </p:cNvPr>
          <p:cNvSpPr>
            <a:spLocks noGrp="1"/>
          </p:cNvSpPr>
          <p:nvPr>
            <p:ph type="body" idx="30" hasCustomPrompt="1"/>
          </p:nvPr>
        </p:nvSpPr>
        <p:spPr>
          <a:xfrm>
            <a:off x="4834375" y="4002722"/>
            <a:ext cx="2926080" cy="467382"/>
          </a:xfrm>
        </p:spPr>
        <p:txBody>
          <a:bodyPr lIns="0" tIns="0" rIns="0" bIns="0" anchor="b">
            <a:normAutofit/>
          </a:bodyPr>
          <a:lstStyle>
            <a:lvl1pPr marL="0" indent="0">
              <a:buNone/>
              <a:defRPr sz="22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27" name="Text Placeholder 7">
            <a:extLst>
              <a:ext uri="{FF2B5EF4-FFF2-40B4-BE49-F238E27FC236}">
                <a16:creationId xmlns:a16="http://schemas.microsoft.com/office/drawing/2014/main" id="{26217025-86DB-4E40-9AE4-98C2F14CA8DA}"/>
              </a:ext>
            </a:extLst>
          </p:cNvPr>
          <p:cNvSpPr>
            <a:spLocks noGrp="1"/>
          </p:cNvSpPr>
          <p:nvPr>
            <p:ph type="body" sz="quarter" idx="31" hasCustomPrompt="1"/>
          </p:nvPr>
        </p:nvSpPr>
        <p:spPr>
          <a:xfrm>
            <a:off x="4480613" y="2780485"/>
            <a:ext cx="1188720" cy="1188720"/>
          </a:xfrm>
          <a:solidFill>
            <a:schemeClr val="bg2">
              <a:alpha val="50000"/>
            </a:schemeClr>
          </a:solidFill>
        </p:spPr>
        <p:txBody>
          <a:bodyPr lIns="0" tIns="0" rIns="0" bIns="0" anchor="ctr" anchorCtr="0">
            <a:normAutofit/>
          </a:bodyPr>
          <a:lstStyle>
            <a:lvl1pPr marL="0" indent="0" algn="ctr">
              <a:buNone/>
              <a:defRPr sz="7000" b="1">
                <a:solidFill>
                  <a:schemeClr val="tx1"/>
                </a:solidFill>
                <a:latin typeface="+mj-lt"/>
              </a:defRPr>
            </a:lvl1pPr>
          </a:lstStyle>
          <a:p>
            <a:pPr lvl="0"/>
            <a:r>
              <a:rPr lang="en-US" noProof="0"/>
              <a:t>2</a:t>
            </a:r>
          </a:p>
        </p:txBody>
      </p:sp>
      <p:sp>
        <p:nvSpPr>
          <p:cNvPr id="28" name="Text Placeholder 2">
            <a:extLst>
              <a:ext uri="{FF2B5EF4-FFF2-40B4-BE49-F238E27FC236}">
                <a16:creationId xmlns:a16="http://schemas.microsoft.com/office/drawing/2014/main" id="{5CDA6EA2-A642-4AE3-88FA-F776A7BE3CA8}"/>
              </a:ext>
            </a:extLst>
          </p:cNvPr>
          <p:cNvSpPr>
            <a:spLocks noGrp="1"/>
          </p:cNvSpPr>
          <p:nvPr>
            <p:ph type="body" idx="32"/>
          </p:nvPr>
        </p:nvSpPr>
        <p:spPr>
          <a:xfrm>
            <a:off x="8452731" y="4552664"/>
            <a:ext cx="2926080" cy="1135351"/>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9" name="Text Placeholder 2">
            <a:extLst>
              <a:ext uri="{FF2B5EF4-FFF2-40B4-BE49-F238E27FC236}">
                <a16:creationId xmlns:a16="http://schemas.microsoft.com/office/drawing/2014/main" id="{FCF657BA-97D6-465F-8436-31FB0B884C8B}"/>
              </a:ext>
            </a:extLst>
          </p:cNvPr>
          <p:cNvSpPr>
            <a:spLocks noGrp="1"/>
          </p:cNvSpPr>
          <p:nvPr>
            <p:ph type="body" idx="33" hasCustomPrompt="1"/>
          </p:nvPr>
        </p:nvSpPr>
        <p:spPr>
          <a:xfrm>
            <a:off x="8452731" y="4002722"/>
            <a:ext cx="2926080" cy="467382"/>
          </a:xfrm>
        </p:spPr>
        <p:txBody>
          <a:bodyPr lIns="0" tIns="0" rIns="0" bIns="0" anchor="b">
            <a:normAutofit/>
          </a:bodyPr>
          <a:lstStyle>
            <a:lvl1pPr marL="0" indent="0">
              <a:buNone/>
              <a:defRPr sz="22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Title</a:t>
            </a:r>
          </a:p>
        </p:txBody>
      </p:sp>
      <p:sp>
        <p:nvSpPr>
          <p:cNvPr id="30" name="Text Placeholder 7">
            <a:extLst>
              <a:ext uri="{FF2B5EF4-FFF2-40B4-BE49-F238E27FC236}">
                <a16:creationId xmlns:a16="http://schemas.microsoft.com/office/drawing/2014/main" id="{CBAA4180-32A5-4A82-BFBA-8673723FAAEA}"/>
              </a:ext>
            </a:extLst>
          </p:cNvPr>
          <p:cNvSpPr>
            <a:spLocks noGrp="1"/>
          </p:cNvSpPr>
          <p:nvPr>
            <p:ph type="body" sz="quarter" idx="34" hasCustomPrompt="1"/>
          </p:nvPr>
        </p:nvSpPr>
        <p:spPr>
          <a:xfrm>
            <a:off x="8098969" y="2780485"/>
            <a:ext cx="1188720" cy="1188720"/>
          </a:xfrm>
          <a:solidFill>
            <a:schemeClr val="bg2">
              <a:alpha val="50000"/>
            </a:schemeClr>
          </a:solidFill>
        </p:spPr>
        <p:txBody>
          <a:bodyPr lIns="0" tIns="0" rIns="0" bIns="0" anchor="ctr" anchorCtr="0">
            <a:normAutofit/>
          </a:bodyPr>
          <a:lstStyle>
            <a:lvl1pPr marL="0" indent="0" algn="ctr">
              <a:buNone/>
              <a:defRPr sz="7000" b="1">
                <a:solidFill>
                  <a:schemeClr val="tx1"/>
                </a:solidFill>
                <a:latin typeface="+mj-lt"/>
              </a:defRPr>
            </a:lvl1pPr>
          </a:lstStyle>
          <a:p>
            <a:pPr lvl="0"/>
            <a:r>
              <a:rPr lang="en-US" noProof="0"/>
              <a:t>3</a:t>
            </a:r>
          </a:p>
        </p:txBody>
      </p:sp>
      <p:sp>
        <p:nvSpPr>
          <p:cNvPr id="18" name="Rectangle 16" descr="Rectangle shape">
            <a:extLst>
              <a:ext uri="{FF2B5EF4-FFF2-40B4-BE49-F238E27FC236}">
                <a16:creationId xmlns:a16="http://schemas.microsoft.com/office/drawing/2014/main" id="{8F2E6E6B-AE50-42CD-844F-3408DB11EFCE}"/>
              </a:ext>
            </a:extLst>
          </p:cNvPr>
          <p:cNvSpPr/>
          <p:nvPr userDrawn="1"/>
        </p:nvSpPr>
        <p:spPr>
          <a:xfrm>
            <a:off x="0" y="1380173"/>
            <a:ext cx="500552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662524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umbers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689555"/>
            <a:ext cx="4405067" cy="1737210"/>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6284490" y="2620884"/>
            <a:ext cx="4955429" cy="808115"/>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1904701"/>
            <a:ext cx="442201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p:nvPr>
        </p:nvSpPr>
        <p:spPr>
          <a:xfrm>
            <a:off x="6284490" y="2107734"/>
            <a:ext cx="4955429" cy="430592"/>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4" name="Text Placeholder 2">
            <a:extLst>
              <a:ext uri="{FF2B5EF4-FFF2-40B4-BE49-F238E27FC236}">
                <a16:creationId xmlns:a16="http://schemas.microsoft.com/office/drawing/2014/main" id="{260CEEAE-673F-4CB5-B22D-3567AE8002CC}"/>
              </a:ext>
            </a:extLst>
          </p:cNvPr>
          <p:cNvSpPr>
            <a:spLocks noGrp="1"/>
          </p:cNvSpPr>
          <p:nvPr>
            <p:ph type="body" idx="28" hasCustomPrompt="1"/>
          </p:nvPr>
        </p:nvSpPr>
        <p:spPr>
          <a:xfrm>
            <a:off x="6284489" y="976103"/>
            <a:ext cx="4955429" cy="1128424"/>
          </a:xfrm>
        </p:spPr>
        <p:txBody>
          <a:bodyPr lIns="0" tIns="0" rIns="0" bIns="0" anchor="b">
            <a:noAutofit/>
          </a:bodyPr>
          <a:lstStyle>
            <a:lvl1pPr marL="0" indent="0">
              <a:buNone/>
              <a:defRPr sz="70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$12,345</a:t>
            </a:r>
          </a:p>
        </p:txBody>
      </p:sp>
      <p:sp>
        <p:nvSpPr>
          <p:cNvPr id="25" name="Text Placeholder 2">
            <a:extLst>
              <a:ext uri="{FF2B5EF4-FFF2-40B4-BE49-F238E27FC236}">
                <a16:creationId xmlns:a16="http://schemas.microsoft.com/office/drawing/2014/main" id="{B4825933-91D2-4FC0-BB9B-5D124BF9D51B}"/>
              </a:ext>
            </a:extLst>
          </p:cNvPr>
          <p:cNvSpPr>
            <a:spLocks noGrp="1"/>
          </p:cNvSpPr>
          <p:nvPr>
            <p:ph type="body" idx="29"/>
          </p:nvPr>
        </p:nvSpPr>
        <p:spPr>
          <a:xfrm>
            <a:off x="6284490" y="5321068"/>
            <a:ext cx="4955429" cy="548574"/>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6D20445D-98AF-47B2-9FBD-AF19976FE079}"/>
              </a:ext>
            </a:extLst>
          </p:cNvPr>
          <p:cNvSpPr>
            <a:spLocks noGrp="1"/>
          </p:cNvSpPr>
          <p:nvPr>
            <p:ph type="body" idx="30"/>
          </p:nvPr>
        </p:nvSpPr>
        <p:spPr>
          <a:xfrm>
            <a:off x="6284490" y="4807915"/>
            <a:ext cx="4955429" cy="430592"/>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2">
            <a:extLst>
              <a:ext uri="{FF2B5EF4-FFF2-40B4-BE49-F238E27FC236}">
                <a16:creationId xmlns:a16="http://schemas.microsoft.com/office/drawing/2014/main" id="{26B4ED62-0191-4136-BE3C-958CFAB7AC9B}"/>
              </a:ext>
            </a:extLst>
          </p:cNvPr>
          <p:cNvSpPr>
            <a:spLocks noGrp="1"/>
          </p:cNvSpPr>
          <p:nvPr>
            <p:ph type="body" idx="31" hasCustomPrompt="1"/>
          </p:nvPr>
        </p:nvSpPr>
        <p:spPr>
          <a:xfrm>
            <a:off x="6284489" y="3676284"/>
            <a:ext cx="4955429" cy="1128424"/>
          </a:xfrm>
        </p:spPr>
        <p:txBody>
          <a:bodyPr lIns="0" tIns="0" rIns="0" bIns="0" anchor="b">
            <a:noAutofit/>
          </a:bodyPr>
          <a:lstStyle>
            <a:lvl1pPr marL="0" indent="0">
              <a:buNone/>
              <a:defRPr sz="70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$6,789</a:t>
            </a:r>
          </a:p>
        </p:txBody>
      </p:sp>
      <p:sp>
        <p:nvSpPr>
          <p:cNvPr id="15" name="Rectangle 13" descr="Rectangle shape">
            <a:extLst>
              <a:ext uri="{FF2B5EF4-FFF2-40B4-BE49-F238E27FC236}">
                <a16:creationId xmlns:a16="http://schemas.microsoft.com/office/drawing/2014/main" id="{7A6E2CC8-AD16-49DE-83C6-DA0AA5063E1D}"/>
              </a:ext>
            </a:extLst>
          </p:cNvPr>
          <p:cNvSpPr/>
          <p:nvPr userDrawn="1"/>
        </p:nvSpPr>
        <p:spPr>
          <a:xfrm>
            <a:off x="-1" y="3341010"/>
            <a:ext cx="4246123"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624405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tatistic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9A7BA7-C33A-4105-8F53-B8940C0A3F83}"/>
              </a:ext>
            </a:extLst>
          </p:cNvPr>
          <p:cNvSpPr/>
          <p:nvPr userDrawn="1"/>
        </p:nvSpPr>
        <p:spPr>
          <a:xfrm>
            <a:off x="4408227" y="-9144"/>
            <a:ext cx="1353312" cy="343814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995FDDE8-E604-43B2-9010-7650176DFE1B}"/>
              </a:ext>
            </a:extLst>
          </p:cNvPr>
          <p:cNvSpPr/>
          <p:nvPr userDrawn="1"/>
        </p:nvSpPr>
        <p:spPr>
          <a:xfrm>
            <a:off x="6051420" y="0"/>
            <a:ext cx="2039112" cy="343814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9DC30695-97E1-4601-8C7B-961D69628644}"/>
              </a:ext>
            </a:extLst>
          </p:cNvPr>
          <p:cNvSpPr/>
          <p:nvPr userDrawn="1"/>
        </p:nvSpPr>
        <p:spPr>
          <a:xfrm>
            <a:off x="8380413" y="0"/>
            <a:ext cx="2971800" cy="343814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4571999"/>
            <a:ext cx="4422014" cy="150882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hasCustomPrompt="1"/>
          </p:nvPr>
        </p:nvSpPr>
        <p:spPr>
          <a:xfrm>
            <a:off x="4408227" y="2494818"/>
            <a:ext cx="1353314" cy="430592"/>
          </a:xfrm>
        </p:spPr>
        <p:txBody>
          <a:bodyPr lIns="0" tIns="0" rIns="0" bIns="0" anchor="b">
            <a:normAutofit/>
          </a:bodyPr>
          <a:lstStyle>
            <a:lvl1pPr marL="0" indent="0" algn="ctr">
              <a:buNone/>
              <a:defRPr sz="28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24" name="Text Placeholder 2">
            <a:extLst>
              <a:ext uri="{FF2B5EF4-FFF2-40B4-BE49-F238E27FC236}">
                <a16:creationId xmlns:a16="http://schemas.microsoft.com/office/drawing/2014/main" id="{260CEEAE-673F-4CB5-B22D-3567AE8002CC}"/>
              </a:ext>
            </a:extLst>
          </p:cNvPr>
          <p:cNvSpPr>
            <a:spLocks noGrp="1"/>
          </p:cNvSpPr>
          <p:nvPr>
            <p:ph type="body" idx="28" hasCustomPrompt="1"/>
          </p:nvPr>
        </p:nvSpPr>
        <p:spPr>
          <a:xfrm>
            <a:off x="3779480" y="1520399"/>
            <a:ext cx="1982060" cy="1019338"/>
          </a:xfrm>
        </p:spPr>
        <p:txBody>
          <a:bodyPr lIns="0" tIns="0" rIns="0" bIns="0" anchor="b">
            <a:noAutofit/>
          </a:bodyPr>
          <a:lstStyle>
            <a:lvl1pPr marL="0" indent="0">
              <a:buNone/>
              <a:defRPr sz="7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$25</a:t>
            </a:r>
          </a:p>
        </p:txBody>
      </p:sp>
      <p:sp>
        <p:nvSpPr>
          <p:cNvPr id="25" name="Text Placeholder 2">
            <a:extLst>
              <a:ext uri="{FF2B5EF4-FFF2-40B4-BE49-F238E27FC236}">
                <a16:creationId xmlns:a16="http://schemas.microsoft.com/office/drawing/2014/main" id="{B4825933-91D2-4FC0-BB9B-5D124BF9D51B}"/>
              </a:ext>
            </a:extLst>
          </p:cNvPr>
          <p:cNvSpPr>
            <a:spLocks noGrp="1"/>
          </p:cNvSpPr>
          <p:nvPr>
            <p:ph type="body" idx="29"/>
          </p:nvPr>
        </p:nvSpPr>
        <p:spPr>
          <a:xfrm>
            <a:off x="5984239" y="4599296"/>
            <a:ext cx="5367974" cy="1019338"/>
          </a:xfrm>
        </p:spPr>
        <p:txBody>
          <a:bodyPr lIns="0" tIns="0" rIns="0" bIns="0" anchor="t" anchorCtr="0">
            <a:normAutofit/>
          </a:bodyPr>
          <a:lstStyle>
            <a:lvl1pPr marL="0" indent="0">
              <a:spcBef>
                <a:spcPts val="600"/>
              </a:spcBef>
              <a:buClr>
                <a:schemeClr val="bg2"/>
              </a:buClr>
              <a:buFont typeface="Wingdings" panose="05000000000000000000" pitchFamily="2" charset="2"/>
              <a:buNone/>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Text Placeholder 2">
            <a:extLst>
              <a:ext uri="{FF2B5EF4-FFF2-40B4-BE49-F238E27FC236}">
                <a16:creationId xmlns:a16="http://schemas.microsoft.com/office/drawing/2014/main" id="{D1F95E71-8CFB-47D8-857E-5CF7D091CCFE}"/>
              </a:ext>
            </a:extLst>
          </p:cNvPr>
          <p:cNvSpPr>
            <a:spLocks noGrp="1"/>
          </p:cNvSpPr>
          <p:nvPr>
            <p:ph type="body" idx="30" hasCustomPrompt="1"/>
          </p:nvPr>
        </p:nvSpPr>
        <p:spPr>
          <a:xfrm>
            <a:off x="6639221" y="2494818"/>
            <a:ext cx="1353314" cy="430592"/>
          </a:xfrm>
        </p:spPr>
        <p:txBody>
          <a:bodyPr lIns="0" tIns="0" rIns="0" bIns="0" anchor="b">
            <a:normAutofit/>
          </a:bodyPr>
          <a:lstStyle>
            <a:lvl1pPr marL="0" indent="0" algn="ctr">
              <a:buNone/>
              <a:defRPr sz="28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20" name="Text Placeholder 2">
            <a:extLst>
              <a:ext uri="{FF2B5EF4-FFF2-40B4-BE49-F238E27FC236}">
                <a16:creationId xmlns:a16="http://schemas.microsoft.com/office/drawing/2014/main" id="{4220BB32-08C4-4A57-831F-A25F6DD5F662}"/>
              </a:ext>
            </a:extLst>
          </p:cNvPr>
          <p:cNvSpPr>
            <a:spLocks noGrp="1"/>
          </p:cNvSpPr>
          <p:nvPr>
            <p:ph type="body" idx="31" hasCustomPrompt="1"/>
          </p:nvPr>
        </p:nvSpPr>
        <p:spPr>
          <a:xfrm>
            <a:off x="6010474" y="1520399"/>
            <a:ext cx="1982060" cy="1019338"/>
          </a:xfrm>
        </p:spPr>
        <p:txBody>
          <a:bodyPr lIns="0" tIns="0" rIns="0" bIns="0" anchor="b">
            <a:noAutofit/>
          </a:bodyPr>
          <a:lstStyle>
            <a:lvl1pPr marL="0" indent="0">
              <a:buNone/>
              <a:defRPr sz="7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$50</a:t>
            </a:r>
          </a:p>
        </p:txBody>
      </p:sp>
      <p:sp>
        <p:nvSpPr>
          <p:cNvPr id="23" name="Text Placeholder 2">
            <a:extLst>
              <a:ext uri="{FF2B5EF4-FFF2-40B4-BE49-F238E27FC236}">
                <a16:creationId xmlns:a16="http://schemas.microsoft.com/office/drawing/2014/main" id="{694EBB8B-63BC-49D7-A4A6-810321F08ECE}"/>
              </a:ext>
            </a:extLst>
          </p:cNvPr>
          <p:cNvSpPr>
            <a:spLocks noGrp="1"/>
          </p:cNvSpPr>
          <p:nvPr>
            <p:ph type="body" idx="32" hasCustomPrompt="1"/>
          </p:nvPr>
        </p:nvSpPr>
        <p:spPr>
          <a:xfrm>
            <a:off x="9950851" y="2494818"/>
            <a:ext cx="1401361" cy="430592"/>
          </a:xfrm>
        </p:spPr>
        <p:txBody>
          <a:bodyPr lIns="0" tIns="0" rIns="0" bIns="0" anchor="b">
            <a:normAutofit/>
          </a:bodyPr>
          <a:lstStyle>
            <a:lvl1pPr marL="0" indent="0" algn="ctr">
              <a:buNone/>
              <a:defRPr sz="28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Billion</a:t>
            </a:r>
          </a:p>
        </p:txBody>
      </p:sp>
      <p:sp>
        <p:nvSpPr>
          <p:cNvPr id="28" name="Text Placeholder 2">
            <a:extLst>
              <a:ext uri="{FF2B5EF4-FFF2-40B4-BE49-F238E27FC236}">
                <a16:creationId xmlns:a16="http://schemas.microsoft.com/office/drawing/2014/main" id="{1DC8524C-8473-476B-9727-B88579F5C6D1}"/>
              </a:ext>
            </a:extLst>
          </p:cNvPr>
          <p:cNvSpPr>
            <a:spLocks noGrp="1"/>
          </p:cNvSpPr>
          <p:nvPr>
            <p:ph type="body" idx="33" hasCustomPrompt="1"/>
          </p:nvPr>
        </p:nvSpPr>
        <p:spPr>
          <a:xfrm>
            <a:off x="8339466" y="1520399"/>
            <a:ext cx="2401321" cy="1019338"/>
          </a:xfrm>
        </p:spPr>
        <p:txBody>
          <a:bodyPr lIns="0" tIns="0" rIns="0" bIns="0" anchor="b">
            <a:noAutofit/>
          </a:bodyPr>
          <a:lstStyle>
            <a:lvl1pPr marL="0" indent="0">
              <a:buNone/>
              <a:defRPr sz="7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$100</a:t>
            </a:r>
          </a:p>
        </p:txBody>
      </p:sp>
      <p:sp>
        <p:nvSpPr>
          <p:cNvPr id="29" name="Text Placeholder 2">
            <a:extLst>
              <a:ext uri="{FF2B5EF4-FFF2-40B4-BE49-F238E27FC236}">
                <a16:creationId xmlns:a16="http://schemas.microsoft.com/office/drawing/2014/main" id="{E2B5B824-F1E4-4ADF-B1C2-3DBA2FC66495}"/>
              </a:ext>
            </a:extLst>
          </p:cNvPr>
          <p:cNvSpPr>
            <a:spLocks noGrp="1"/>
          </p:cNvSpPr>
          <p:nvPr>
            <p:ph type="body" idx="34" hasCustomPrompt="1"/>
          </p:nvPr>
        </p:nvSpPr>
        <p:spPr>
          <a:xfrm>
            <a:off x="4408227" y="3684893"/>
            <a:ext cx="1353314" cy="612000"/>
          </a:xfrm>
        </p:spPr>
        <p:txBody>
          <a:bodyPr lIns="0" tIns="0" rIns="0" bIns="0" anchor="b">
            <a:normAutofit/>
          </a:bodyPr>
          <a:lstStyle>
            <a:lvl1pPr marL="0" indent="0" algn="r">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a:t>
            </a:r>
            <a:br>
              <a:rPr lang="en-US" noProof="0"/>
            </a:br>
            <a:r>
              <a:rPr lang="en-US" noProof="0"/>
              <a:t>Title</a:t>
            </a:r>
          </a:p>
        </p:txBody>
      </p:sp>
      <p:sp>
        <p:nvSpPr>
          <p:cNvPr id="30" name="Text Placeholder 2">
            <a:extLst>
              <a:ext uri="{FF2B5EF4-FFF2-40B4-BE49-F238E27FC236}">
                <a16:creationId xmlns:a16="http://schemas.microsoft.com/office/drawing/2014/main" id="{38AB304D-0212-48B1-9FA2-FFFBBA300663}"/>
              </a:ext>
            </a:extLst>
          </p:cNvPr>
          <p:cNvSpPr>
            <a:spLocks noGrp="1"/>
          </p:cNvSpPr>
          <p:nvPr>
            <p:ph type="body" idx="35" hasCustomPrompt="1"/>
          </p:nvPr>
        </p:nvSpPr>
        <p:spPr>
          <a:xfrm>
            <a:off x="6732363" y="3684893"/>
            <a:ext cx="1353314" cy="612000"/>
          </a:xfrm>
        </p:spPr>
        <p:txBody>
          <a:bodyPr lIns="0" tIns="0" rIns="0" bIns="0" anchor="b">
            <a:normAutofit/>
          </a:bodyPr>
          <a:lstStyle>
            <a:lvl1pPr marL="0" marR="0" indent="0" algn="r" defTabSz="914400" rtl="0" eaLnBrk="1" fontAlgn="auto" latinLnBrk="0" hangingPunct="1">
              <a:lnSpc>
                <a:spcPct val="90000"/>
              </a:lnSpc>
              <a:spcBef>
                <a:spcPts val="600"/>
              </a:spcBef>
              <a:spcAft>
                <a:spcPts val="0"/>
              </a:spcAft>
              <a:buClrTx/>
              <a:buSzTx/>
              <a:buFont typeface="Arial" panose="020B0604020202020204" pitchFamily="34" charset="0"/>
              <a:buNone/>
              <a:tabLst/>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2</a:t>
            </a:r>
            <a:br>
              <a:rPr lang="en-US" noProof="0"/>
            </a:br>
            <a:r>
              <a:rPr lang="en-US" noProof="0"/>
              <a:t>Title</a:t>
            </a:r>
          </a:p>
        </p:txBody>
      </p:sp>
      <p:sp>
        <p:nvSpPr>
          <p:cNvPr id="31" name="Text Placeholder 2">
            <a:extLst>
              <a:ext uri="{FF2B5EF4-FFF2-40B4-BE49-F238E27FC236}">
                <a16:creationId xmlns:a16="http://schemas.microsoft.com/office/drawing/2014/main" id="{DC3FB435-A0E9-4DB4-97CD-CD4676D2A60B}"/>
              </a:ext>
            </a:extLst>
          </p:cNvPr>
          <p:cNvSpPr>
            <a:spLocks noGrp="1"/>
          </p:cNvSpPr>
          <p:nvPr>
            <p:ph type="body" idx="36" hasCustomPrompt="1"/>
          </p:nvPr>
        </p:nvSpPr>
        <p:spPr>
          <a:xfrm>
            <a:off x="9966893" y="3684893"/>
            <a:ext cx="1401361" cy="612000"/>
          </a:xfrm>
        </p:spPr>
        <p:txBody>
          <a:bodyPr lIns="0" tIns="0" rIns="0" bIns="0" anchor="b">
            <a:normAutofit/>
          </a:bodyPr>
          <a:lstStyle>
            <a:lvl1pPr marL="0" indent="0" algn="r">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3</a:t>
            </a:r>
            <a:br>
              <a:rPr lang="en-US" noProof="0"/>
            </a:br>
            <a:r>
              <a:rPr lang="en-US" noProof="0"/>
              <a:t>Title</a:t>
            </a:r>
          </a:p>
        </p:txBody>
      </p:sp>
      <p:sp>
        <p:nvSpPr>
          <p:cNvPr id="21" name="Rectangle 31" descr="Rectangle shape">
            <a:extLst>
              <a:ext uri="{FF2B5EF4-FFF2-40B4-BE49-F238E27FC236}">
                <a16:creationId xmlns:a16="http://schemas.microsoft.com/office/drawing/2014/main" id="{98B8BA77-4925-481F-93A8-D07826A9C50C}"/>
              </a:ext>
            </a:extLst>
          </p:cNvPr>
          <p:cNvSpPr/>
          <p:nvPr userDrawn="1"/>
        </p:nvSpPr>
        <p:spPr>
          <a:xfrm>
            <a:off x="0" y="4252116"/>
            <a:ext cx="278618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220268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DC30695-97E1-4601-8C7B-961D69628644}"/>
              </a:ext>
            </a:extLst>
          </p:cNvPr>
          <p:cNvSpPr/>
          <p:nvPr userDrawn="1"/>
        </p:nvSpPr>
        <p:spPr>
          <a:xfrm>
            <a:off x="838200" y="2688336"/>
            <a:ext cx="5256213" cy="416966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6959600" y="814742"/>
            <a:ext cx="4422014" cy="619448"/>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2">
            <a:extLst>
              <a:ext uri="{FF2B5EF4-FFF2-40B4-BE49-F238E27FC236}">
                <a16:creationId xmlns:a16="http://schemas.microsoft.com/office/drawing/2014/main" id="{E2B5B824-F1E4-4ADF-B1C2-3DBA2FC66495}"/>
              </a:ext>
            </a:extLst>
          </p:cNvPr>
          <p:cNvSpPr>
            <a:spLocks noGrp="1"/>
          </p:cNvSpPr>
          <p:nvPr>
            <p:ph type="body" idx="34" hasCustomPrompt="1"/>
          </p:nvPr>
        </p:nvSpPr>
        <p:spPr>
          <a:xfrm>
            <a:off x="1275346" y="3015916"/>
            <a:ext cx="4371473" cy="478453"/>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30" name="Text Placeholder 2">
            <a:extLst>
              <a:ext uri="{FF2B5EF4-FFF2-40B4-BE49-F238E27FC236}">
                <a16:creationId xmlns:a16="http://schemas.microsoft.com/office/drawing/2014/main" id="{38AB304D-0212-48B1-9FA2-FFFBBA300663}"/>
              </a:ext>
            </a:extLst>
          </p:cNvPr>
          <p:cNvSpPr>
            <a:spLocks noGrp="1"/>
          </p:cNvSpPr>
          <p:nvPr>
            <p:ph type="body" idx="35" hasCustomPrompt="1"/>
          </p:nvPr>
        </p:nvSpPr>
        <p:spPr>
          <a:xfrm>
            <a:off x="6486281" y="3015916"/>
            <a:ext cx="2716437" cy="478800"/>
          </a:xfrm>
        </p:spPr>
        <p:txBody>
          <a:bodyPr lIns="0" tIns="0" rIns="0" bIns="0" anchor="b">
            <a:normAutofit/>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2 Title</a:t>
            </a:r>
          </a:p>
        </p:txBody>
      </p:sp>
      <p:sp>
        <p:nvSpPr>
          <p:cNvPr id="22" name="Text Placeholder 2">
            <a:extLst>
              <a:ext uri="{FF2B5EF4-FFF2-40B4-BE49-F238E27FC236}">
                <a16:creationId xmlns:a16="http://schemas.microsoft.com/office/drawing/2014/main" id="{CADBF3A0-15C9-427F-8FD2-15ED840D4E0D}"/>
              </a:ext>
            </a:extLst>
          </p:cNvPr>
          <p:cNvSpPr>
            <a:spLocks noGrp="1"/>
          </p:cNvSpPr>
          <p:nvPr>
            <p:ph type="body" idx="13"/>
          </p:nvPr>
        </p:nvSpPr>
        <p:spPr>
          <a:xfrm>
            <a:off x="1275345" y="3585385"/>
            <a:ext cx="4371473" cy="2214444"/>
          </a:xfrm>
        </p:spPr>
        <p:txBody>
          <a:bodyPr lIns="0" tIns="0" rIns="0" bIns="0" anchor="t" anchorCtr="0">
            <a:normAutofit/>
          </a:bodyPr>
          <a:lstStyle>
            <a:lvl1pPr marL="216000" indent="-216000">
              <a:spcBef>
                <a:spcPts val="600"/>
              </a:spcBef>
              <a:buClr>
                <a:schemeClr val="bg1"/>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7" name="Text Placeholder 2">
            <a:extLst>
              <a:ext uri="{FF2B5EF4-FFF2-40B4-BE49-F238E27FC236}">
                <a16:creationId xmlns:a16="http://schemas.microsoft.com/office/drawing/2014/main" id="{262C7EF8-2FB4-4ED0-A661-3328AF0A0220}"/>
              </a:ext>
            </a:extLst>
          </p:cNvPr>
          <p:cNvSpPr>
            <a:spLocks noGrp="1"/>
          </p:cNvSpPr>
          <p:nvPr>
            <p:ph type="body" idx="1"/>
          </p:nvPr>
        </p:nvSpPr>
        <p:spPr>
          <a:xfrm>
            <a:off x="6959600" y="1979605"/>
            <a:ext cx="4412151" cy="1006331"/>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32" name="Text Placeholder 2">
            <a:extLst>
              <a:ext uri="{FF2B5EF4-FFF2-40B4-BE49-F238E27FC236}">
                <a16:creationId xmlns:a16="http://schemas.microsoft.com/office/drawing/2014/main" id="{8A0F49E4-92A1-4E95-B557-32CC712F2097}"/>
              </a:ext>
            </a:extLst>
          </p:cNvPr>
          <p:cNvSpPr>
            <a:spLocks noGrp="1"/>
          </p:cNvSpPr>
          <p:nvPr>
            <p:ph type="body" idx="36"/>
          </p:nvPr>
        </p:nvSpPr>
        <p:spPr>
          <a:xfrm>
            <a:off x="6486281" y="3585385"/>
            <a:ext cx="4865932" cy="2214444"/>
          </a:xfrm>
        </p:spPr>
        <p:txBody>
          <a:bodyPr lIns="0" tIns="0" rIns="0" bIns="0" anchor="t" anchorCtr="0">
            <a:normAutofit/>
          </a:bodyPr>
          <a:lstStyle>
            <a:lvl1pPr marL="216000" indent="-216000">
              <a:spcBef>
                <a:spcPts val="600"/>
              </a:spcBef>
              <a:buClr>
                <a:schemeClr val="accent1"/>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368604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DC30695-97E1-4601-8C7B-961D69628644}"/>
              </a:ext>
            </a:extLst>
          </p:cNvPr>
          <p:cNvSpPr/>
          <p:nvPr userDrawn="1"/>
        </p:nvSpPr>
        <p:spPr>
          <a:xfrm>
            <a:off x="0" y="1581912"/>
            <a:ext cx="12192000" cy="527608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256085" y="797157"/>
            <a:ext cx="5679831" cy="619448"/>
          </a:xfrm>
        </p:spPr>
        <p:txBody>
          <a:bodyPr lIns="0" tIns="0" rIns="0" bIns="0" anchor="b" anchorCtr="0">
            <a:normAutofit/>
          </a:bodyPr>
          <a:lstStyle>
            <a:lvl1pPr marL="0" algn="ctr"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cxnSp>
        <p:nvCxnSpPr>
          <p:cNvPr id="7" name="Straight Arrow Connector 6">
            <a:extLst>
              <a:ext uri="{FF2B5EF4-FFF2-40B4-BE49-F238E27FC236}">
                <a16:creationId xmlns:a16="http://schemas.microsoft.com/office/drawing/2014/main" id="{D97EC15B-6ADB-43E7-8D3D-9CA1B60F918F}"/>
              </a:ext>
            </a:extLst>
          </p:cNvPr>
          <p:cNvCxnSpPr/>
          <p:nvPr userDrawn="1"/>
        </p:nvCxnSpPr>
        <p:spPr>
          <a:xfrm>
            <a:off x="-1" y="4642338"/>
            <a:ext cx="11731752" cy="0"/>
          </a:xfrm>
          <a:prstGeom prst="straightConnector1">
            <a:avLst/>
          </a:prstGeom>
          <a:ln w="190500">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26D8E99-1988-42A8-9F1C-95B986DC31E3}"/>
              </a:ext>
            </a:extLst>
          </p:cNvPr>
          <p:cNvCxnSpPr>
            <a:cxnSpLocks/>
          </p:cNvCxnSpPr>
          <p:nvPr userDrawn="1"/>
        </p:nvCxnSpPr>
        <p:spPr>
          <a:xfrm rot="16200000">
            <a:off x="3649981" y="4411980"/>
            <a:ext cx="4892040" cy="0"/>
          </a:xfrm>
          <a:prstGeom prst="straightConnector1">
            <a:avLst/>
          </a:prstGeom>
          <a:ln w="190500">
            <a:tailEnd type="stealth"/>
          </a:ln>
        </p:spPr>
        <p:style>
          <a:lnRef idx="1">
            <a:schemeClr val="accent1"/>
          </a:lnRef>
          <a:fillRef idx="0">
            <a:schemeClr val="accent1"/>
          </a:fillRef>
          <a:effectRef idx="0">
            <a:schemeClr val="accent1"/>
          </a:effectRef>
          <a:fontRef idx="minor">
            <a:schemeClr val="tx1"/>
          </a:fontRef>
        </p:style>
      </p:cxnSp>
      <p:sp>
        <p:nvSpPr>
          <p:cNvPr id="19" name="Picture Placeholder 11" descr="Competitors logos quadrant">
            <a:extLst>
              <a:ext uri="{FF2B5EF4-FFF2-40B4-BE49-F238E27FC236}">
                <a16:creationId xmlns:a16="http://schemas.microsoft.com/office/drawing/2014/main" id="{9E7B5F5C-D6CB-40DA-9AEA-4945FD67068A}"/>
              </a:ext>
            </a:extLst>
          </p:cNvPr>
          <p:cNvSpPr>
            <a:spLocks noGrp="1"/>
          </p:cNvSpPr>
          <p:nvPr>
            <p:ph type="pic" sz="quarter" idx="39" hasCustomPrompt="1"/>
          </p:nvPr>
        </p:nvSpPr>
        <p:spPr>
          <a:xfrm>
            <a:off x="3930305" y="2948388"/>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2</a:t>
            </a:r>
          </a:p>
          <a:p>
            <a:r>
              <a:rPr lang="en-US" noProof="0" dirty="0"/>
              <a:t>Logo</a:t>
            </a:r>
          </a:p>
        </p:txBody>
      </p:sp>
      <p:sp>
        <p:nvSpPr>
          <p:cNvPr id="20" name="Picture Placeholder 11" descr="Competitors logos quadrant">
            <a:extLst>
              <a:ext uri="{FF2B5EF4-FFF2-40B4-BE49-F238E27FC236}">
                <a16:creationId xmlns:a16="http://schemas.microsoft.com/office/drawing/2014/main" id="{5E7FCEE1-8543-48D2-92BF-C15B856518F7}"/>
              </a:ext>
            </a:extLst>
          </p:cNvPr>
          <p:cNvSpPr>
            <a:spLocks noGrp="1"/>
          </p:cNvSpPr>
          <p:nvPr>
            <p:ph type="pic" sz="quarter" idx="40" hasCustomPrompt="1"/>
          </p:nvPr>
        </p:nvSpPr>
        <p:spPr>
          <a:xfrm>
            <a:off x="872933" y="2218387"/>
            <a:ext cx="1655064"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1</a:t>
            </a:r>
          </a:p>
          <a:p>
            <a:r>
              <a:rPr lang="en-US" noProof="0" dirty="0"/>
              <a:t>Logo</a:t>
            </a:r>
          </a:p>
        </p:txBody>
      </p:sp>
      <p:sp>
        <p:nvSpPr>
          <p:cNvPr id="21" name="Picture Placeholder 11" descr="Competitors logos quadrant">
            <a:extLst>
              <a:ext uri="{FF2B5EF4-FFF2-40B4-BE49-F238E27FC236}">
                <a16:creationId xmlns:a16="http://schemas.microsoft.com/office/drawing/2014/main" id="{F1D6EC72-CD23-4FB2-B57B-639BD1321824}"/>
              </a:ext>
            </a:extLst>
          </p:cNvPr>
          <p:cNvSpPr>
            <a:spLocks noGrp="1"/>
          </p:cNvSpPr>
          <p:nvPr>
            <p:ph type="pic" sz="quarter" idx="41" hasCustomPrompt="1"/>
          </p:nvPr>
        </p:nvSpPr>
        <p:spPr>
          <a:xfrm>
            <a:off x="2521461" y="4889390"/>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3</a:t>
            </a:r>
          </a:p>
          <a:p>
            <a:r>
              <a:rPr lang="en-US" noProof="0" dirty="0"/>
              <a:t>Logo</a:t>
            </a:r>
          </a:p>
        </p:txBody>
      </p:sp>
      <p:sp>
        <p:nvSpPr>
          <p:cNvPr id="23" name="Picture Placeholder 11" descr="Competitors logos quadrant">
            <a:extLst>
              <a:ext uri="{FF2B5EF4-FFF2-40B4-BE49-F238E27FC236}">
                <a16:creationId xmlns:a16="http://schemas.microsoft.com/office/drawing/2014/main" id="{9ECFB104-72C8-4C8F-9892-D63C32BDB4C4}"/>
              </a:ext>
            </a:extLst>
          </p:cNvPr>
          <p:cNvSpPr>
            <a:spLocks noGrp="1"/>
          </p:cNvSpPr>
          <p:nvPr>
            <p:ph type="pic" sz="quarter" idx="42" hasCustomPrompt="1"/>
          </p:nvPr>
        </p:nvSpPr>
        <p:spPr>
          <a:xfrm>
            <a:off x="6829546" y="2770168"/>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4</a:t>
            </a:r>
          </a:p>
          <a:p>
            <a:r>
              <a:rPr lang="en-US" noProof="0" dirty="0"/>
              <a:t>Logo</a:t>
            </a:r>
          </a:p>
        </p:txBody>
      </p:sp>
      <p:sp>
        <p:nvSpPr>
          <p:cNvPr id="24" name="Picture Placeholder 11" descr="Competitors logos quadrant">
            <a:extLst>
              <a:ext uri="{FF2B5EF4-FFF2-40B4-BE49-F238E27FC236}">
                <a16:creationId xmlns:a16="http://schemas.microsoft.com/office/drawing/2014/main" id="{EB1BE7C2-D7E1-44FC-9E2F-07D83234A287}"/>
              </a:ext>
            </a:extLst>
          </p:cNvPr>
          <p:cNvSpPr>
            <a:spLocks noGrp="1"/>
          </p:cNvSpPr>
          <p:nvPr>
            <p:ph type="pic" sz="quarter" idx="43" hasCustomPrompt="1"/>
          </p:nvPr>
        </p:nvSpPr>
        <p:spPr>
          <a:xfrm>
            <a:off x="6496986" y="5026288"/>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5</a:t>
            </a:r>
          </a:p>
          <a:p>
            <a:r>
              <a:rPr lang="en-US" noProof="0" dirty="0"/>
              <a:t>Logo</a:t>
            </a:r>
          </a:p>
        </p:txBody>
      </p:sp>
      <p:sp>
        <p:nvSpPr>
          <p:cNvPr id="25" name="Picture Placeholder 11" descr="Competitors logos quadrant">
            <a:extLst>
              <a:ext uri="{FF2B5EF4-FFF2-40B4-BE49-F238E27FC236}">
                <a16:creationId xmlns:a16="http://schemas.microsoft.com/office/drawing/2014/main" id="{CC78793E-2DD2-4C95-911F-5128AE36DF8B}"/>
              </a:ext>
            </a:extLst>
          </p:cNvPr>
          <p:cNvSpPr>
            <a:spLocks noGrp="1"/>
          </p:cNvSpPr>
          <p:nvPr>
            <p:ph type="pic" sz="quarter" idx="44" hasCustomPrompt="1"/>
          </p:nvPr>
        </p:nvSpPr>
        <p:spPr>
          <a:xfrm>
            <a:off x="9571158" y="5289302"/>
            <a:ext cx="1772153" cy="777240"/>
          </a:xfrm>
          <a:solidFill>
            <a:schemeClr val="bg1">
              <a:alpha val="50000"/>
            </a:schemeClr>
          </a:solidFill>
        </p:spPr>
        <p:txBody>
          <a:bodyPr anchor="ctr" anchorCtr="0">
            <a:noAutofit/>
          </a:bodyPr>
          <a:lstStyle>
            <a:lvl1pPr marL="0" indent="0" algn="ctr">
              <a:buNone/>
              <a:defRPr sz="2000" i="0">
                <a:solidFill>
                  <a:schemeClr val="tx1"/>
                </a:solidFill>
              </a:defRPr>
            </a:lvl1pPr>
          </a:lstStyle>
          <a:p>
            <a:r>
              <a:rPr lang="en-US" noProof="0" dirty="0"/>
              <a:t>Competitor 6</a:t>
            </a:r>
          </a:p>
          <a:p>
            <a:r>
              <a:rPr lang="en-US" noProof="0" dirty="0"/>
              <a:t>Logo</a:t>
            </a:r>
          </a:p>
        </p:txBody>
      </p:sp>
      <p:sp>
        <p:nvSpPr>
          <p:cNvPr id="26" name="Text Placeholder 7">
            <a:extLst>
              <a:ext uri="{FF2B5EF4-FFF2-40B4-BE49-F238E27FC236}">
                <a16:creationId xmlns:a16="http://schemas.microsoft.com/office/drawing/2014/main" id="{242F0CC5-5779-42DA-8794-6726B62CC769}"/>
              </a:ext>
            </a:extLst>
          </p:cNvPr>
          <p:cNvSpPr>
            <a:spLocks noGrp="1"/>
          </p:cNvSpPr>
          <p:nvPr>
            <p:ph type="body" sz="quarter" idx="46" hasCustomPrompt="1"/>
          </p:nvPr>
        </p:nvSpPr>
        <p:spPr>
          <a:xfrm>
            <a:off x="788628" y="4089581"/>
            <a:ext cx="2741612" cy="248888"/>
          </a:xfrm>
        </p:spPr>
        <p:txBody>
          <a:bodyPr>
            <a:noAutofit/>
          </a:bodyPr>
          <a:lstStyle>
            <a:lvl1pPr marL="0" indent="0">
              <a:buNone/>
              <a:defRPr sz="1400" b="1">
                <a:solidFill>
                  <a:schemeClr val="tx1"/>
                </a:solidFill>
              </a:defRPr>
            </a:lvl1pPr>
            <a:lvl2pPr marL="457200" indent="0">
              <a:buNone/>
              <a:defRPr sz="1200" b="1"/>
            </a:lvl2pPr>
            <a:lvl3pPr>
              <a:defRPr sz="1200" b="1"/>
            </a:lvl3pPr>
            <a:lvl4pPr>
              <a:defRPr sz="1200" b="1"/>
            </a:lvl4pPr>
            <a:lvl5pPr>
              <a:defRPr sz="1200" b="1"/>
            </a:lvl5pPr>
          </a:lstStyle>
          <a:p>
            <a:pPr lvl="0"/>
            <a:r>
              <a:rPr lang="en-US" noProof="0"/>
              <a:t>More expensive</a:t>
            </a:r>
          </a:p>
        </p:txBody>
      </p:sp>
      <p:sp>
        <p:nvSpPr>
          <p:cNvPr id="31" name="Text Placeholder 7">
            <a:extLst>
              <a:ext uri="{FF2B5EF4-FFF2-40B4-BE49-F238E27FC236}">
                <a16:creationId xmlns:a16="http://schemas.microsoft.com/office/drawing/2014/main" id="{A1687596-F4AA-47A2-B151-DE1D2D317A9F}"/>
              </a:ext>
            </a:extLst>
          </p:cNvPr>
          <p:cNvSpPr>
            <a:spLocks noGrp="1"/>
          </p:cNvSpPr>
          <p:nvPr>
            <p:ph type="body" sz="quarter" idx="47" hasCustomPrompt="1"/>
          </p:nvPr>
        </p:nvSpPr>
        <p:spPr>
          <a:xfrm>
            <a:off x="8730592" y="4089581"/>
            <a:ext cx="2741612" cy="248888"/>
          </a:xfrm>
        </p:spPr>
        <p:txBody>
          <a:bodyPr>
            <a:noAutofit/>
          </a:bodyPr>
          <a:lstStyle>
            <a:lvl1pPr marL="0" indent="0" algn="r">
              <a:buNone/>
              <a:defRPr sz="1400" b="1">
                <a:solidFill>
                  <a:schemeClr val="tx1"/>
                </a:solidFill>
              </a:defRPr>
            </a:lvl1pPr>
            <a:lvl2pPr marL="457200" indent="0">
              <a:buNone/>
              <a:defRPr sz="1200" b="1"/>
            </a:lvl2pPr>
            <a:lvl3pPr>
              <a:defRPr sz="1200" b="1"/>
            </a:lvl3pPr>
            <a:lvl4pPr>
              <a:defRPr sz="1200" b="1"/>
            </a:lvl4pPr>
            <a:lvl5pPr>
              <a:defRPr sz="1200" b="1"/>
            </a:lvl5pPr>
          </a:lstStyle>
          <a:p>
            <a:pPr lvl="0"/>
            <a:r>
              <a:rPr lang="en-US" noProof="0"/>
              <a:t>Less expensive</a:t>
            </a:r>
          </a:p>
        </p:txBody>
      </p:sp>
      <p:sp>
        <p:nvSpPr>
          <p:cNvPr id="33" name="Text Placeholder 7">
            <a:extLst>
              <a:ext uri="{FF2B5EF4-FFF2-40B4-BE49-F238E27FC236}">
                <a16:creationId xmlns:a16="http://schemas.microsoft.com/office/drawing/2014/main" id="{70B300A8-8F26-4803-B75B-4109631B8AD7}"/>
              </a:ext>
            </a:extLst>
          </p:cNvPr>
          <p:cNvSpPr>
            <a:spLocks noGrp="1"/>
          </p:cNvSpPr>
          <p:nvPr>
            <p:ph type="body" sz="quarter" idx="48" hasCustomPrompt="1"/>
          </p:nvPr>
        </p:nvSpPr>
        <p:spPr>
          <a:xfrm>
            <a:off x="3716416" y="6208556"/>
            <a:ext cx="2741612" cy="248888"/>
          </a:xfrm>
        </p:spPr>
        <p:txBody>
          <a:bodyPr>
            <a:noAutofit/>
          </a:bodyPr>
          <a:lstStyle>
            <a:lvl1pPr marL="0" indent="0" algn="ctr">
              <a:buNone/>
              <a:defRPr sz="1400" b="1">
                <a:solidFill>
                  <a:schemeClr val="tx1"/>
                </a:solidFill>
              </a:defRPr>
            </a:lvl1pPr>
            <a:lvl2pPr marL="457200" indent="0">
              <a:buNone/>
              <a:defRPr sz="1200" b="1"/>
            </a:lvl2pPr>
            <a:lvl3pPr>
              <a:defRPr sz="1200" b="1"/>
            </a:lvl3pPr>
            <a:lvl4pPr>
              <a:defRPr sz="1200" b="1"/>
            </a:lvl4pPr>
            <a:lvl5pPr>
              <a:defRPr sz="1200" b="1"/>
            </a:lvl5pPr>
          </a:lstStyle>
          <a:p>
            <a:pPr lvl="0"/>
            <a:r>
              <a:rPr lang="en-US" noProof="0"/>
              <a:t>Less convenient</a:t>
            </a:r>
          </a:p>
        </p:txBody>
      </p:sp>
      <p:sp>
        <p:nvSpPr>
          <p:cNvPr id="34" name="Text Placeholder 7">
            <a:extLst>
              <a:ext uri="{FF2B5EF4-FFF2-40B4-BE49-F238E27FC236}">
                <a16:creationId xmlns:a16="http://schemas.microsoft.com/office/drawing/2014/main" id="{652D52EF-59ED-4ADC-B2F9-DFFB875F5A5F}"/>
              </a:ext>
            </a:extLst>
          </p:cNvPr>
          <p:cNvSpPr>
            <a:spLocks noGrp="1"/>
          </p:cNvSpPr>
          <p:nvPr>
            <p:ph type="body" sz="quarter" idx="49" hasCustomPrompt="1"/>
          </p:nvPr>
        </p:nvSpPr>
        <p:spPr>
          <a:xfrm>
            <a:off x="3716416" y="1876140"/>
            <a:ext cx="2741612" cy="248888"/>
          </a:xfrm>
        </p:spPr>
        <p:txBody>
          <a:bodyPr>
            <a:noAutofit/>
          </a:bodyPr>
          <a:lstStyle>
            <a:lvl1pPr marL="0" indent="0" algn="ctr">
              <a:buNone/>
              <a:defRPr sz="1400" b="1">
                <a:solidFill>
                  <a:schemeClr val="tx1"/>
                </a:solidFill>
              </a:defRPr>
            </a:lvl1pPr>
            <a:lvl2pPr marL="457200" indent="0">
              <a:buNone/>
              <a:defRPr sz="1200" b="1"/>
            </a:lvl2pPr>
            <a:lvl3pPr>
              <a:defRPr sz="1200" b="1"/>
            </a:lvl3pPr>
            <a:lvl4pPr>
              <a:defRPr sz="1200" b="1"/>
            </a:lvl4pPr>
            <a:lvl5pPr>
              <a:defRPr sz="1200" b="1"/>
            </a:lvl5pPr>
          </a:lstStyle>
          <a:p>
            <a:pPr lvl="0"/>
            <a:r>
              <a:rPr lang="en-US" noProof="0"/>
              <a:t>More convenient</a:t>
            </a:r>
          </a:p>
        </p:txBody>
      </p:sp>
      <p:sp>
        <p:nvSpPr>
          <p:cNvPr id="35" name="Picture Placeholder 13">
            <a:extLst>
              <a:ext uri="{FF2B5EF4-FFF2-40B4-BE49-F238E27FC236}">
                <a16:creationId xmlns:a16="http://schemas.microsoft.com/office/drawing/2014/main" id="{2126427F-C54E-4B7F-9641-938D9541923F}"/>
              </a:ext>
            </a:extLst>
          </p:cNvPr>
          <p:cNvSpPr>
            <a:spLocks noGrp="1"/>
          </p:cNvSpPr>
          <p:nvPr>
            <p:ph type="pic" sz="quarter" idx="50"/>
          </p:nvPr>
        </p:nvSpPr>
        <p:spPr>
          <a:xfrm>
            <a:off x="9013409" y="1981647"/>
            <a:ext cx="2331720" cy="539496"/>
          </a:xfrm>
          <a:solidFill>
            <a:schemeClr val="bg1"/>
          </a:solidFill>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4786408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Steps Content Layou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E1BF711-AD1E-4C2A-92AA-123A8E0CCD99}"/>
              </a:ext>
            </a:extLst>
          </p:cNvPr>
          <p:cNvSpPr>
            <a:spLocks noGrp="1"/>
          </p:cNvSpPr>
          <p:nvPr>
            <p:ph type="title" hasCustomPrompt="1"/>
          </p:nvPr>
        </p:nvSpPr>
        <p:spPr>
          <a:xfrm>
            <a:off x="838200" y="1506660"/>
            <a:ext cx="6121400" cy="761540"/>
          </a:xfrm>
        </p:spPr>
        <p:txBody>
          <a:bodyPr lIns="0" tIns="0" rIns="0" bIns="0" anchor="b" anchorCtr="0">
            <a:normAutofit/>
          </a:bodyPr>
          <a:lstStyle>
            <a:lvl1pPr>
              <a:defRPr sz="3600" b="1"/>
            </a:lvl1pPr>
          </a:lstStyle>
          <a:p>
            <a:r>
              <a:rPr lang="en-US" noProof="0"/>
              <a:t>CLICK TO EDIT</a:t>
            </a:r>
          </a:p>
        </p:txBody>
      </p:sp>
      <p:sp>
        <p:nvSpPr>
          <p:cNvPr id="18" name="Rectangle 17">
            <a:extLst>
              <a:ext uri="{FF2B5EF4-FFF2-40B4-BE49-F238E27FC236}">
                <a16:creationId xmlns:a16="http://schemas.microsoft.com/office/drawing/2014/main" id="{9DC30695-97E1-4601-8C7B-961D69628644}"/>
              </a:ext>
            </a:extLst>
          </p:cNvPr>
          <p:cNvSpPr/>
          <p:nvPr userDrawn="1"/>
        </p:nvSpPr>
        <p:spPr>
          <a:xfrm>
            <a:off x="838200" y="3703320"/>
            <a:ext cx="3528000" cy="315468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2">
            <a:extLst>
              <a:ext uri="{FF2B5EF4-FFF2-40B4-BE49-F238E27FC236}">
                <a16:creationId xmlns:a16="http://schemas.microsoft.com/office/drawing/2014/main" id="{E2B5B824-F1E4-4ADF-B1C2-3DBA2FC66495}"/>
              </a:ext>
            </a:extLst>
          </p:cNvPr>
          <p:cNvSpPr>
            <a:spLocks noGrp="1"/>
          </p:cNvSpPr>
          <p:nvPr>
            <p:ph type="body" idx="34" hasCustomPrompt="1"/>
          </p:nvPr>
        </p:nvSpPr>
        <p:spPr>
          <a:xfrm>
            <a:off x="1279896" y="3829204"/>
            <a:ext cx="2737417" cy="478453"/>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2" name="Text Placeholder 2">
            <a:extLst>
              <a:ext uri="{FF2B5EF4-FFF2-40B4-BE49-F238E27FC236}">
                <a16:creationId xmlns:a16="http://schemas.microsoft.com/office/drawing/2014/main" id="{CADBF3A0-15C9-427F-8FD2-15ED840D4E0D}"/>
              </a:ext>
            </a:extLst>
          </p:cNvPr>
          <p:cNvSpPr>
            <a:spLocks noGrp="1"/>
          </p:cNvSpPr>
          <p:nvPr>
            <p:ph type="body" idx="13"/>
          </p:nvPr>
        </p:nvSpPr>
        <p:spPr>
          <a:xfrm>
            <a:off x="1275701" y="4617038"/>
            <a:ext cx="2741612" cy="1463785"/>
          </a:xfrm>
        </p:spPr>
        <p:txBody>
          <a:bodyPr lIns="0" tIns="0" rIns="0" bIns="0" anchor="t" anchorCtr="0">
            <a:normAutofit/>
          </a:bodyPr>
          <a:lstStyle>
            <a:lvl1pPr marL="216000" indent="-216000">
              <a:spcBef>
                <a:spcPts val="600"/>
              </a:spcBef>
              <a:buClr>
                <a:schemeClr val="accent4">
                  <a:lumMod val="60000"/>
                  <a:lumOff val="40000"/>
                </a:schemeClr>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4" name="Text Placeholder 2">
            <a:extLst>
              <a:ext uri="{FF2B5EF4-FFF2-40B4-BE49-F238E27FC236}">
                <a16:creationId xmlns:a16="http://schemas.microsoft.com/office/drawing/2014/main" id="{C5E37954-2587-4B97-88B7-FA4C7604AC87}"/>
              </a:ext>
            </a:extLst>
          </p:cNvPr>
          <p:cNvSpPr>
            <a:spLocks noGrp="1"/>
          </p:cNvSpPr>
          <p:nvPr>
            <p:ph type="body" idx="37"/>
          </p:nvPr>
        </p:nvSpPr>
        <p:spPr>
          <a:xfrm>
            <a:off x="862259" y="2739982"/>
            <a:ext cx="3432374" cy="845403"/>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9" name="Rectangle 18">
            <a:extLst>
              <a:ext uri="{FF2B5EF4-FFF2-40B4-BE49-F238E27FC236}">
                <a16:creationId xmlns:a16="http://schemas.microsoft.com/office/drawing/2014/main" id="{E250C9FB-EE54-4D19-932C-4EF9C7CC93B4}"/>
              </a:ext>
            </a:extLst>
          </p:cNvPr>
          <p:cNvSpPr/>
          <p:nvPr userDrawn="1"/>
        </p:nvSpPr>
        <p:spPr>
          <a:xfrm>
            <a:off x="4368003" y="2944943"/>
            <a:ext cx="3510000" cy="3154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Text Placeholder 2">
            <a:extLst>
              <a:ext uri="{FF2B5EF4-FFF2-40B4-BE49-F238E27FC236}">
                <a16:creationId xmlns:a16="http://schemas.microsoft.com/office/drawing/2014/main" id="{0DA829CB-8433-4580-B34A-C48512DF4776}"/>
              </a:ext>
            </a:extLst>
          </p:cNvPr>
          <p:cNvSpPr>
            <a:spLocks noGrp="1"/>
          </p:cNvSpPr>
          <p:nvPr>
            <p:ph type="body" idx="38" hasCustomPrompt="1"/>
          </p:nvPr>
        </p:nvSpPr>
        <p:spPr>
          <a:xfrm>
            <a:off x="4813818" y="3070827"/>
            <a:ext cx="2718357" cy="478453"/>
          </a:xfrm>
        </p:spPr>
        <p:txBody>
          <a:bodyPr lIns="0" tIns="0" rIns="0" bIns="0" anchor="b">
            <a:normAutofit/>
          </a:bodyPr>
          <a:lstStyle>
            <a:lvl1pPr marL="0" indent="0" algn="l">
              <a:spcBef>
                <a:spcPts val="600"/>
              </a:spcBef>
              <a:buNone/>
              <a:defRPr sz="2000" b="1"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1" name="Text Placeholder 2">
            <a:extLst>
              <a:ext uri="{FF2B5EF4-FFF2-40B4-BE49-F238E27FC236}">
                <a16:creationId xmlns:a16="http://schemas.microsoft.com/office/drawing/2014/main" id="{2B17A0E8-5FE1-4EDB-9912-D15DE0F515CA}"/>
              </a:ext>
            </a:extLst>
          </p:cNvPr>
          <p:cNvSpPr>
            <a:spLocks noGrp="1"/>
          </p:cNvSpPr>
          <p:nvPr>
            <p:ph type="body" idx="39"/>
          </p:nvPr>
        </p:nvSpPr>
        <p:spPr>
          <a:xfrm>
            <a:off x="4809623" y="3858661"/>
            <a:ext cx="2718358" cy="2077777"/>
          </a:xfrm>
        </p:spPr>
        <p:txBody>
          <a:bodyPr lIns="0" tIns="0" rIns="0" bIns="0" anchor="t" anchorCtr="0">
            <a:normAutofit/>
          </a:bodyPr>
          <a:lstStyle>
            <a:lvl1pPr marL="216000" indent="-216000">
              <a:spcBef>
                <a:spcPts val="600"/>
              </a:spcBef>
              <a:buClr>
                <a:schemeClr val="accent4">
                  <a:lumMod val="60000"/>
                  <a:lumOff val="40000"/>
                </a:schemeClr>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3" name="Rectangle 22">
            <a:extLst>
              <a:ext uri="{FF2B5EF4-FFF2-40B4-BE49-F238E27FC236}">
                <a16:creationId xmlns:a16="http://schemas.microsoft.com/office/drawing/2014/main" id="{5F78EA48-44FB-466C-808A-654F878A2BE5}"/>
              </a:ext>
            </a:extLst>
          </p:cNvPr>
          <p:cNvSpPr/>
          <p:nvPr userDrawn="1"/>
        </p:nvSpPr>
        <p:spPr>
          <a:xfrm>
            <a:off x="7859550" y="914400"/>
            <a:ext cx="3492000" cy="4197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Text Placeholder 2">
            <a:extLst>
              <a:ext uri="{FF2B5EF4-FFF2-40B4-BE49-F238E27FC236}">
                <a16:creationId xmlns:a16="http://schemas.microsoft.com/office/drawing/2014/main" id="{858E05EE-476C-464F-97E9-AB4404E1031E}"/>
              </a:ext>
            </a:extLst>
          </p:cNvPr>
          <p:cNvSpPr>
            <a:spLocks noGrp="1"/>
          </p:cNvSpPr>
          <p:nvPr>
            <p:ph type="body" idx="40" hasCustomPrompt="1"/>
          </p:nvPr>
        </p:nvSpPr>
        <p:spPr>
          <a:xfrm>
            <a:off x="8301247" y="1040284"/>
            <a:ext cx="2728138" cy="478453"/>
          </a:xfrm>
        </p:spPr>
        <p:txBody>
          <a:bodyPr lIns="0" tIns="0" rIns="0" bIns="0" anchor="b">
            <a:normAutofit/>
          </a:bodyPr>
          <a:lstStyle>
            <a:lvl1pPr marL="0" indent="0" algn="l">
              <a:spcBef>
                <a:spcPts val="600"/>
              </a:spcBef>
              <a:buNone/>
              <a:defRPr sz="2000" b="1" i="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5" name="Text Placeholder 2">
            <a:extLst>
              <a:ext uri="{FF2B5EF4-FFF2-40B4-BE49-F238E27FC236}">
                <a16:creationId xmlns:a16="http://schemas.microsoft.com/office/drawing/2014/main" id="{3A2B7032-E785-4A36-9ADB-097498F9D09B}"/>
              </a:ext>
            </a:extLst>
          </p:cNvPr>
          <p:cNvSpPr>
            <a:spLocks noGrp="1"/>
          </p:cNvSpPr>
          <p:nvPr>
            <p:ph type="body" idx="41"/>
          </p:nvPr>
        </p:nvSpPr>
        <p:spPr>
          <a:xfrm>
            <a:off x="8292856" y="1828117"/>
            <a:ext cx="2731930" cy="3112371"/>
          </a:xfrm>
        </p:spPr>
        <p:txBody>
          <a:bodyPr lIns="0" tIns="0" rIns="0" bIns="0" anchor="t" anchorCtr="0">
            <a:normAutofit/>
          </a:bodyPr>
          <a:lstStyle>
            <a:lvl1pPr marL="216000" indent="-216000">
              <a:spcBef>
                <a:spcPts val="600"/>
              </a:spcBef>
              <a:buClr>
                <a:schemeClr val="accent1"/>
              </a:buClr>
              <a:buFont typeface="Wingdings" panose="05000000000000000000" pitchFamily="2" charset="2"/>
              <a:buChar char="§"/>
              <a:defRPr sz="1400" b="0" i="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C978BB3C-0EC9-4911-AF98-3B17C4CE8FA3}"/>
              </a:ext>
            </a:extLst>
          </p:cNvPr>
          <p:cNvSpPr>
            <a:spLocks noGrp="1"/>
          </p:cNvSpPr>
          <p:nvPr>
            <p:ph type="body" idx="42" hasCustomPrompt="1"/>
          </p:nvPr>
        </p:nvSpPr>
        <p:spPr>
          <a:xfrm>
            <a:off x="1279896" y="4348591"/>
            <a:ext cx="2741611" cy="246279"/>
          </a:xfrm>
        </p:spPr>
        <p:txBody>
          <a:bodyPr lIns="0" tIns="0" rIns="0" bIns="0" anchor="b">
            <a:normAutofit/>
          </a:bodyPr>
          <a:lstStyle>
            <a:lvl1pPr marL="0" indent="0" algn="l">
              <a:spcBef>
                <a:spcPts val="600"/>
              </a:spcBef>
              <a:buNone/>
              <a:defRPr sz="1400" b="1"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8" name="Text Placeholder 2">
            <a:extLst>
              <a:ext uri="{FF2B5EF4-FFF2-40B4-BE49-F238E27FC236}">
                <a16:creationId xmlns:a16="http://schemas.microsoft.com/office/drawing/2014/main" id="{FF3182A3-A2A8-4CAF-9CB8-8D2AFF31639B}"/>
              </a:ext>
            </a:extLst>
          </p:cNvPr>
          <p:cNvSpPr>
            <a:spLocks noGrp="1"/>
          </p:cNvSpPr>
          <p:nvPr>
            <p:ph type="body" idx="43" hasCustomPrompt="1"/>
          </p:nvPr>
        </p:nvSpPr>
        <p:spPr>
          <a:xfrm>
            <a:off x="4813818" y="3590214"/>
            <a:ext cx="2718357" cy="246279"/>
          </a:xfrm>
        </p:spPr>
        <p:txBody>
          <a:bodyPr lIns="0" tIns="0" rIns="0" bIns="0" anchor="b">
            <a:normAutofit/>
          </a:bodyPr>
          <a:lstStyle>
            <a:lvl1pPr marL="0" indent="0" algn="l">
              <a:spcBef>
                <a:spcPts val="600"/>
              </a:spcBef>
              <a:buNone/>
              <a:defRPr sz="1400" b="1" i="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31" name="Text Placeholder 2">
            <a:extLst>
              <a:ext uri="{FF2B5EF4-FFF2-40B4-BE49-F238E27FC236}">
                <a16:creationId xmlns:a16="http://schemas.microsoft.com/office/drawing/2014/main" id="{EAE2A6B1-5D4C-4E87-A1F9-92B4CC63D18E}"/>
              </a:ext>
            </a:extLst>
          </p:cNvPr>
          <p:cNvSpPr>
            <a:spLocks noGrp="1"/>
          </p:cNvSpPr>
          <p:nvPr>
            <p:ph type="body" idx="44" hasCustomPrompt="1"/>
          </p:nvPr>
        </p:nvSpPr>
        <p:spPr>
          <a:xfrm>
            <a:off x="8301247" y="1559671"/>
            <a:ext cx="2728138" cy="246279"/>
          </a:xfrm>
        </p:spPr>
        <p:txBody>
          <a:bodyPr lIns="0" tIns="0" rIns="0" bIns="0" anchor="b">
            <a:normAutofit/>
          </a:bodyPr>
          <a:lstStyle>
            <a:lvl1pPr marL="0" indent="0" algn="l">
              <a:spcBef>
                <a:spcPts val="600"/>
              </a:spcBef>
              <a:buNone/>
              <a:defRPr sz="1400" b="1" i="1">
                <a:solidFill>
                  <a:schemeClr val="bg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27" name="Rectangle 30" descr="Rectangle shape">
            <a:extLst>
              <a:ext uri="{FF2B5EF4-FFF2-40B4-BE49-F238E27FC236}">
                <a16:creationId xmlns:a16="http://schemas.microsoft.com/office/drawing/2014/main" id="{3FD4F881-8EF1-46B0-A01F-F145F6EA85C6}"/>
              </a:ext>
            </a:extLst>
          </p:cNvPr>
          <p:cNvSpPr/>
          <p:nvPr userDrawn="1"/>
        </p:nvSpPr>
        <p:spPr>
          <a:xfrm>
            <a:off x="0" y="2395688"/>
            <a:ext cx="5518372"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66717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7" name="Прямоугольник 2">
            <a:extLst>
              <a:ext uri="{FF2B5EF4-FFF2-40B4-BE49-F238E27FC236}">
                <a16:creationId xmlns:a16="http://schemas.microsoft.com/office/drawing/2014/main" id="{E8D30891-044A-4B6F-9E44-2C5CD52CAE5A}"/>
              </a:ext>
            </a:extLst>
          </p:cNvPr>
          <p:cNvSpPr/>
          <p:nvPr userDrawn="1"/>
        </p:nvSpPr>
        <p:spPr>
          <a:xfrm>
            <a:off x="4117848" y="0"/>
            <a:ext cx="8074152"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6" descr="Rectangle shape">
            <a:extLst>
              <a:ext uri="{FF2B5EF4-FFF2-40B4-BE49-F238E27FC236}">
                <a16:creationId xmlns:a16="http://schemas.microsoft.com/office/drawing/2014/main" id="{34F9E77E-D12E-44C4-BDFA-352E61E1D14C}"/>
              </a:ext>
            </a:extLst>
          </p:cNvPr>
          <p:cNvSpPr/>
          <p:nvPr userDrawn="1"/>
        </p:nvSpPr>
        <p:spPr>
          <a:xfrm>
            <a:off x="1266000" y="4956850"/>
            <a:ext cx="109260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6" descr="Rectangle shape">
            <a:extLst>
              <a:ext uri="{FF2B5EF4-FFF2-40B4-BE49-F238E27FC236}">
                <a16:creationId xmlns:a16="http://schemas.microsoft.com/office/drawing/2014/main" id="{4C5077D8-7618-454B-9F54-DDC6AF1C8BE9}"/>
              </a:ext>
            </a:extLst>
          </p:cNvPr>
          <p:cNvSpPr/>
          <p:nvPr userDrawn="1"/>
        </p:nvSpPr>
        <p:spPr>
          <a:xfrm>
            <a:off x="839789" y="4953080"/>
            <a:ext cx="426211" cy="2087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2356497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1740127"/>
            <a:ext cx="7800832" cy="481465"/>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617258"/>
            <a:ext cx="7800832" cy="594132"/>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7" name="Text Placeholder 2">
            <a:extLst>
              <a:ext uri="{FF2B5EF4-FFF2-40B4-BE49-F238E27FC236}">
                <a16:creationId xmlns:a16="http://schemas.microsoft.com/office/drawing/2014/main" id="{F0D239C0-D332-4295-B0D2-EE7E153AEF85}"/>
              </a:ext>
            </a:extLst>
          </p:cNvPr>
          <p:cNvSpPr>
            <a:spLocks noGrp="1"/>
          </p:cNvSpPr>
          <p:nvPr>
            <p:ph type="body" idx="21"/>
          </p:nvPr>
        </p:nvSpPr>
        <p:spPr>
          <a:xfrm>
            <a:off x="867819" y="2345281"/>
            <a:ext cx="4399506" cy="467382"/>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4" name="Picture Placeholder 13">
            <a:extLst>
              <a:ext uri="{FF2B5EF4-FFF2-40B4-BE49-F238E27FC236}">
                <a16:creationId xmlns:a16="http://schemas.microsoft.com/office/drawing/2014/main" id="{6CFA9DC2-8816-4504-9E78-0D6A51A4ABBE}"/>
              </a:ext>
            </a:extLst>
          </p:cNvPr>
          <p:cNvSpPr>
            <a:spLocks noGrp="1"/>
          </p:cNvSpPr>
          <p:nvPr>
            <p:ph type="pic" sz="quarter" idx="16"/>
          </p:nvPr>
        </p:nvSpPr>
        <p:spPr>
          <a:xfrm>
            <a:off x="9013409"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6" name="Text Placeholder 2">
            <a:extLst>
              <a:ext uri="{FF2B5EF4-FFF2-40B4-BE49-F238E27FC236}">
                <a16:creationId xmlns:a16="http://schemas.microsoft.com/office/drawing/2014/main" id="{F0C6A052-44FB-4766-A715-5F60A7AEF0AD}"/>
              </a:ext>
            </a:extLst>
          </p:cNvPr>
          <p:cNvSpPr>
            <a:spLocks noGrp="1"/>
          </p:cNvSpPr>
          <p:nvPr>
            <p:ph type="body" idx="30"/>
          </p:nvPr>
        </p:nvSpPr>
        <p:spPr>
          <a:xfrm>
            <a:off x="6245711" y="2345281"/>
            <a:ext cx="5078469" cy="467382"/>
          </a:xfrm>
        </p:spPr>
        <p:txBody>
          <a:bodyPr lIns="0" tIns="0" rIns="0" bIns="0" anchor="b">
            <a:normAutofit/>
          </a:bodyPr>
          <a:lstStyle>
            <a:lvl1pPr marL="0" indent="0">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3" name="Content Placeholder 12">
            <a:extLst>
              <a:ext uri="{FF2B5EF4-FFF2-40B4-BE49-F238E27FC236}">
                <a16:creationId xmlns:a16="http://schemas.microsoft.com/office/drawing/2014/main" id="{68C1D2FC-82D4-4984-A285-D297EC46F0D8}"/>
              </a:ext>
            </a:extLst>
          </p:cNvPr>
          <p:cNvSpPr>
            <a:spLocks noGrp="1"/>
          </p:cNvSpPr>
          <p:nvPr>
            <p:ph sz="quarter" idx="31"/>
          </p:nvPr>
        </p:nvSpPr>
        <p:spPr>
          <a:xfrm>
            <a:off x="862013" y="2998120"/>
            <a:ext cx="4818062" cy="2687637"/>
          </a:xfrm>
        </p:spPr>
        <p:txBody>
          <a:bodyPr>
            <a:normAutofit/>
          </a:bodyPr>
          <a:lstStyle>
            <a:lvl1pPr marL="0" indent="0">
              <a:buNone/>
              <a:defRPr sz="1400">
                <a:solidFill>
                  <a:schemeClr val="tx1"/>
                </a:solidFill>
              </a:defRPr>
            </a:lvl1pPr>
            <a:lvl2pPr marL="457200" indent="0">
              <a:buNone/>
              <a:defRPr sz="14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a:p>
            <a:pPr lvl="1"/>
            <a:r>
              <a:rPr lang="en-US" noProof="0"/>
              <a:t>Second level</a:t>
            </a:r>
          </a:p>
        </p:txBody>
      </p:sp>
      <p:sp>
        <p:nvSpPr>
          <p:cNvPr id="22" name="Content Placeholder 12">
            <a:extLst>
              <a:ext uri="{FF2B5EF4-FFF2-40B4-BE49-F238E27FC236}">
                <a16:creationId xmlns:a16="http://schemas.microsoft.com/office/drawing/2014/main" id="{C7746309-5494-4FAF-8640-D18D81C82FC1}"/>
              </a:ext>
            </a:extLst>
          </p:cNvPr>
          <p:cNvSpPr>
            <a:spLocks noGrp="1"/>
          </p:cNvSpPr>
          <p:nvPr>
            <p:ph sz="quarter" idx="32"/>
          </p:nvPr>
        </p:nvSpPr>
        <p:spPr>
          <a:xfrm>
            <a:off x="6230001" y="2998120"/>
            <a:ext cx="5122211" cy="2687637"/>
          </a:xfrm>
        </p:spPr>
        <p:txBody>
          <a:bodyPr/>
          <a:lstStyle>
            <a:lvl1pPr marL="0" indent="0">
              <a:buNone/>
              <a:defRPr sz="1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a:t>Edit Master text styles</a:t>
            </a:r>
          </a:p>
        </p:txBody>
      </p:sp>
      <p:sp>
        <p:nvSpPr>
          <p:cNvPr id="14" name="Rectangle 17" descr="Rectangle shape">
            <a:extLst>
              <a:ext uri="{FF2B5EF4-FFF2-40B4-BE49-F238E27FC236}">
                <a16:creationId xmlns:a16="http://schemas.microsoft.com/office/drawing/2014/main" id="{42F2CA37-EDD0-4C79-960F-D8E91A8352FB}"/>
              </a:ext>
            </a:extLst>
          </p:cNvPr>
          <p:cNvSpPr/>
          <p:nvPr userDrawn="1"/>
        </p:nvSpPr>
        <p:spPr>
          <a:xfrm>
            <a:off x="0" y="1347938"/>
            <a:ext cx="325374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5657326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256085" y="774398"/>
            <a:ext cx="5679831" cy="619448"/>
          </a:xfrm>
        </p:spPr>
        <p:txBody>
          <a:bodyPr lIns="0" tIns="0" rIns="0" bIns="0" anchor="b" anchorCtr="0">
            <a:normAutofit/>
          </a:bodyPr>
          <a:lstStyle>
            <a:lvl1pPr marL="0" algn="ctr"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2" name="Text Placeholder 2">
            <a:extLst>
              <a:ext uri="{FF2B5EF4-FFF2-40B4-BE49-F238E27FC236}">
                <a16:creationId xmlns:a16="http://schemas.microsoft.com/office/drawing/2014/main" id="{FBE302E7-5C2F-4624-AD0C-D1495C751BBE}"/>
              </a:ext>
            </a:extLst>
          </p:cNvPr>
          <p:cNvSpPr>
            <a:spLocks noGrp="1"/>
          </p:cNvSpPr>
          <p:nvPr>
            <p:ph type="body" idx="1" hasCustomPrompt="1"/>
          </p:nvPr>
        </p:nvSpPr>
        <p:spPr>
          <a:xfrm>
            <a:off x="836614" y="4307172"/>
            <a:ext cx="1728216"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27" name="Text Placeholder 11">
            <a:extLst>
              <a:ext uri="{FF2B5EF4-FFF2-40B4-BE49-F238E27FC236}">
                <a16:creationId xmlns:a16="http://schemas.microsoft.com/office/drawing/2014/main" id="{90E84C90-8C85-4EBD-A0A8-BE41617041D4}"/>
              </a:ext>
            </a:extLst>
          </p:cNvPr>
          <p:cNvSpPr>
            <a:spLocks noGrp="1"/>
          </p:cNvSpPr>
          <p:nvPr>
            <p:ph type="body" sz="quarter" idx="13"/>
          </p:nvPr>
        </p:nvSpPr>
        <p:spPr>
          <a:xfrm>
            <a:off x="836614" y="4692262"/>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28" name="Text Placeholder 7">
            <a:extLst>
              <a:ext uri="{FF2B5EF4-FFF2-40B4-BE49-F238E27FC236}">
                <a16:creationId xmlns:a16="http://schemas.microsoft.com/office/drawing/2014/main" id="{60C2D7C7-DBCB-4597-8620-C8C9C5A76ABD}"/>
              </a:ext>
            </a:extLst>
          </p:cNvPr>
          <p:cNvSpPr>
            <a:spLocks noGrp="1"/>
          </p:cNvSpPr>
          <p:nvPr>
            <p:ph type="body" sz="quarter" idx="25" hasCustomPrompt="1"/>
          </p:nvPr>
        </p:nvSpPr>
        <p:spPr>
          <a:xfrm>
            <a:off x="836614"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29" name="Text Placeholder 2">
            <a:extLst>
              <a:ext uri="{FF2B5EF4-FFF2-40B4-BE49-F238E27FC236}">
                <a16:creationId xmlns:a16="http://schemas.microsoft.com/office/drawing/2014/main" id="{99124C08-3E86-444D-B5D0-F3F9BB16C988}"/>
              </a:ext>
            </a:extLst>
          </p:cNvPr>
          <p:cNvSpPr>
            <a:spLocks noGrp="1"/>
          </p:cNvSpPr>
          <p:nvPr>
            <p:ph type="body" idx="32" hasCustomPrompt="1"/>
          </p:nvPr>
        </p:nvSpPr>
        <p:spPr>
          <a:xfrm>
            <a:off x="836614"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0" name="Rectangle 29">
            <a:extLst>
              <a:ext uri="{FF2B5EF4-FFF2-40B4-BE49-F238E27FC236}">
                <a16:creationId xmlns:a16="http://schemas.microsoft.com/office/drawing/2014/main" id="{BB56B47F-3E0D-42C1-966E-767F85C6CF80}"/>
              </a:ext>
            </a:extLst>
          </p:cNvPr>
          <p:cNvSpPr/>
          <p:nvPr userDrawn="1"/>
        </p:nvSpPr>
        <p:spPr>
          <a:xfrm>
            <a:off x="0" y="4039354"/>
            <a:ext cx="12192000"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2" name="Text Placeholder 2">
            <a:extLst>
              <a:ext uri="{FF2B5EF4-FFF2-40B4-BE49-F238E27FC236}">
                <a16:creationId xmlns:a16="http://schemas.microsoft.com/office/drawing/2014/main" id="{0CE94E73-2035-4848-A777-57D121957C57}"/>
              </a:ext>
            </a:extLst>
          </p:cNvPr>
          <p:cNvSpPr>
            <a:spLocks noGrp="1"/>
          </p:cNvSpPr>
          <p:nvPr>
            <p:ph type="body" idx="33" hasCustomPrompt="1"/>
          </p:nvPr>
        </p:nvSpPr>
        <p:spPr>
          <a:xfrm>
            <a:off x="9588108" y="4307172"/>
            <a:ext cx="1728216"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36" name="Text Placeholder 11">
            <a:extLst>
              <a:ext uri="{FF2B5EF4-FFF2-40B4-BE49-F238E27FC236}">
                <a16:creationId xmlns:a16="http://schemas.microsoft.com/office/drawing/2014/main" id="{4D2653B7-297D-4579-B765-779B78649A6D}"/>
              </a:ext>
            </a:extLst>
          </p:cNvPr>
          <p:cNvSpPr>
            <a:spLocks noGrp="1"/>
          </p:cNvSpPr>
          <p:nvPr>
            <p:ph type="body" sz="quarter" idx="34"/>
          </p:nvPr>
        </p:nvSpPr>
        <p:spPr>
          <a:xfrm>
            <a:off x="9588108" y="4692262"/>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37" name="Text Placeholder 7">
            <a:extLst>
              <a:ext uri="{FF2B5EF4-FFF2-40B4-BE49-F238E27FC236}">
                <a16:creationId xmlns:a16="http://schemas.microsoft.com/office/drawing/2014/main" id="{F0FDA4BB-A1AC-401D-BF49-12BA8C00A75E}"/>
              </a:ext>
            </a:extLst>
          </p:cNvPr>
          <p:cNvSpPr>
            <a:spLocks noGrp="1"/>
          </p:cNvSpPr>
          <p:nvPr>
            <p:ph type="body" sz="quarter" idx="35" hasCustomPrompt="1"/>
          </p:nvPr>
        </p:nvSpPr>
        <p:spPr>
          <a:xfrm>
            <a:off x="9588108"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38" name="Text Placeholder 2">
            <a:extLst>
              <a:ext uri="{FF2B5EF4-FFF2-40B4-BE49-F238E27FC236}">
                <a16:creationId xmlns:a16="http://schemas.microsoft.com/office/drawing/2014/main" id="{201C09CA-AD2D-489D-8280-D5D5CA6F8E05}"/>
              </a:ext>
            </a:extLst>
          </p:cNvPr>
          <p:cNvSpPr>
            <a:spLocks noGrp="1"/>
          </p:cNvSpPr>
          <p:nvPr>
            <p:ph type="body" idx="36" hasCustomPrompt="1"/>
          </p:nvPr>
        </p:nvSpPr>
        <p:spPr>
          <a:xfrm>
            <a:off x="9588108"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39" name="Text Placeholder 2">
            <a:extLst>
              <a:ext uri="{FF2B5EF4-FFF2-40B4-BE49-F238E27FC236}">
                <a16:creationId xmlns:a16="http://schemas.microsoft.com/office/drawing/2014/main" id="{31C95C8F-A3B1-4034-8C7E-60D92AD5A5AF}"/>
              </a:ext>
            </a:extLst>
          </p:cNvPr>
          <p:cNvSpPr>
            <a:spLocks noGrp="1"/>
          </p:cNvSpPr>
          <p:nvPr>
            <p:ph type="body" idx="37" hasCustomPrompt="1"/>
          </p:nvPr>
        </p:nvSpPr>
        <p:spPr>
          <a:xfrm>
            <a:off x="3024487" y="4307172"/>
            <a:ext cx="1728216"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0" name="Text Placeholder 11">
            <a:extLst>
              <a:ext uri="{FF2B5EF4-FFF2-40B4-BE49-F238E27FC236}">
                <a16:creationId xmlns:a16="http://schemas.microsoft.com/office/drawing/2014/main" id="{2D64408A-F4D2-4911-A50C-294A6E129634}"/>
              </a:ext>
            </a:extLst>
          </p:cNvPr>
          <p:cNvSpPr>
            <a:spLocks noGrp="1"/>
          </p:cNvSpPr>
          <p:nvPr>
            <p:ph type="body" sz="quarter" idx="38"/>
          </p:nvPr>
        </p:nvSpPr>
        <p:spPr>
          <a:xfrm>
            <a:off x="3024487" y="4692262"/>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41" name="Text Placeholder 7">
            <a:extLst>
              <a:ext uri="{FF2B5EF4-FFF2-40B4-BE49-F238E27FC236}">
                <a16:creationId xmlns:a16="http://schemas.microsoft.com/office/drawing/2014/main" id="{714426FB-8D1F-48A3-87B1-6E4475626168}"/>
              </a:ext>
            </a:extLst>
          </p:cNvPr>
          <p:cNvSpPr>
            <a:spLocks noGrp="1"/>
          </p:cNvSpPr>
          <p:nvPr>
            <p:ph type="body" sz="quarter" idx="39" hasCustomPrompt="1"/>
          </p:nvPr>
        </p:nvSpPr>
        <p:spPr>
          <a:xfrm>
            <a:off x="3024487"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42" name="Text Placeholder 2">
            <a:extLst>
              <a:ext uri="{FF2B5EF4-FFF2-40B4-BE49-F238E27FC236}">
                <a16:creationId xmlns:a16="http://schemas.microsoft.com/office/drawing/2014/main" id="{113A947D-3189-4C34-A151-25B6735B5765}"/>
              </a:ext>
            </a:extLst>
          </p:cNvPr>
          <p:cNvSpPr>
            <a:spLocks noGrp="1"/>
          </p:cNvSpPr>
          <p:nvPr>
            <p:ph type="body" idx="40" hasCustomPrompt="1"/>
          </p:nvPr>
        </p:nvSpPr>
        <p:spPr>
          <a:xfrm>
            <a:off x="3024487"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3" name="Text Placeholder 2">
            <a:extLst>
              <a:ext uri="{FF2B5EF4-FFF2-40B4-BE49-F238E27FC236}">
                <a16:creationId xmlns:a16="http://schemas.microsoft.com/office/drawing/2014/main" id="{8DFAD3D9-CF77-4D07-8D3C-6946F80F500E}"/>
              </a:ext>
            </a:extLst>
          </p:cNvPr>
          <p:cNvSpPr>
            <a:spLocks noGrp="1"/>
          </p:cNvSpPr>
          <p:nvPr>
            <p:ph type="body" idx="41" hasCustomPrompt="1"/>
          </p:nvPr>
        </p:nvSpPr>
        <p:spPr>
          <a:xfrm>
            <a:off x="5212360" y="4307172"/>
            <a:ext cx="1803644"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4" name="Text Placeholder 11">
            <a:extLst>
              <a:ext uri="{FF2B5EF4-FFF2-40B4-BE49-F238E27FC236}">
                <a16:creationId xmlns:a16="http://schemas.microsoft.com/office/drawing/2014/main" id="{3A1A4549-1CA1-4925-A715-C3356C3B5389}"/>
              </a:ext>
            </a:extLst>
          </p:cNvPr>
          <p:cNvSpPr>
            <a:spLocks noGrp="1"/>
          </p:cNvSpPr>
          <p:nvPr>
            <p:ph type="body" sz="quarter" idx="42"/>
          </p:nvPr>
        </p:nvSpPr>
        <p:spPr>
          <a:xfrm>
            <a:off x="5212360" y="4692262"/>
            <a:ext cx="1803644"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45" name="Text Placeholder 7">
            <a:extLst>
              <a:ext uri="{FF2B5EF4-FFF2-40B4-BE49-F238E27FC236}">
                <a16:creationId xmlns:a16="http://schemas.microsoft.com/office/drawing/2014/main" id="{612C4698-25FA-4C20-A9E3-847CD97AEC77}"/>
              </a:ext>
            </a:extLst>
          </p:cNvPr>
          <p:cNvSpPr>
            <a:spLocks noGrp="1"/>
          </p:cNvSpPr>
          <p:nvPr>
            <p:ph type="body" sz="quarter" idx="43" hasCustomPrompt="1"/>
          </p:nvPr>
        </p:nvSpPr>
        <p:spPr>
          <a:xfrm>
            <a:off x="5212360"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46" name="Text Placeholder 2">
            <a:extLst>
              <a:ext uri="{FF2B5EF4-FFF2-40B4-BE49-F238E27FC236}">
                <a16:creationId xmlns:a16="http://schemas.microsoft.com/office/drawing/2014/main" id="{24762162-855D-415D-AF6A-C44F05CE7883}"/>
              </a:ext>
            </a:extLst>
          </p:cNvPr>
          <p:cNvSpPr>
            <a:spLocks noGrp="1"/>
          </p:cNvSpPr>
          <p:nvPr>
            <p:ph type="body" idx="44" hasCustomPrompt="1"/>
          </p:nvPr>
        </p:nvSpPr>
        <p:spPr>
          <a:xfrm>
            <a:off x="5212360"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47" name="Text Placeholder 2">
            <a:extLst>
              <a:ext uri="{FF2B5EF4-FFF2-40B4-BE49-F238E27FC236}">
                <a16:creationId xmlns:a16="http://schemas.microsoft.com/office/drawing/2014/main" id="{589D11E9-B94E-4CFA-B405-7F22D3AF9794}"/>
              </a:ext>
            </a:extLst>
          </p:cNvPr>
          <p:cNvSpPr>
            <a:spLocks noGrp="1"/>
          </p:cNvSpPr>
          <p:nvPr>
            <p:ph type="body" idx="45" hasCustomPrompt="1"/>
          </p:nvPr>
        </p:nvSpPr>
        <p:spPr>
          <a:xfrm>
            <a:off x="7400234" y="4307172"/>
            <a:ext cx="1728216" cy="334918"/>
          </a:xfrm>
        </p:spPr>
        <p:txBody>
          <a:bodyPr lIns="36000" tIns="0" rIns="0" bIns="0" anchor="b">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text</a:t>
            </a:r>
          </a:p>
        </p:txBody>
      </p:sp>
      <p:sp>
        <p:nvSpPr>
          <p:cNvPr id="48" name="Text Placeholder 11">
            <a:extLst>
              <a:ext uri="{FF2B5EF4-FFF2-40B4-BE49-F238E27FC236}">
                <a16:creationId xmlns:a16="http://schemas.microsoft.com/office/drawing/2014/main" id="{95BF5016-E7B0-47AC-BFE0-E776F860AF36}"/>
              </a:ext>
            </a:extLst>
          </p:cNvPr>
          <p:cNvSpPr>
            <a:spLocks noGrp="1"/>
          </p:cNvSpPr>
          <p:nvPr>
            <p:ph type="body" sz="quarter" idx="46"/>
          </p:nvPr>
        </p:nvSpPr>
        <p:spPr>
          <a:xfrm>
            <a:off x="7400234" y="4692262"/>
            <a:ext cx="1728216" cy="1142011"/>
          </a:xfrm>
        </p:spPr>
        <p:txBody>
          <a:bodyPr lIns="36000" tIns="0" rIns="0" bIns="0">
            <a:normAutofit/>
          </a:bodyPr>
          <a:lstStyle>
            <a:lvl1pPr marL="0" indent="0">
              <a:buClr>
                <a:schemeClr val="tx2"/>
              </a:buClr>
              <a:buSzPct val="125000"/>
              <a:buFont typeface="Wingdings" panose="05000000000000000000" pitchFamily="2" charset="2"/>
              <a:buNone/>
              <a:defRPr sz="1200" i="0">
                <a:solidFill>
                  <a:schemeClr val="tx2"/>
                </a:solidFill>
              </a:defRPr>
            </a:lvl1pPr>
            <a:lvl2pPr marL="457200" indent="0">
              <a:buClr>
                <a:schemeClr val="tx2"/>
              </a:buClr>
              <a:buSzPct val="125000"/>
              <a:buFont typeface="Wingdings" panose="05000000000000000000" pitchFamily="2" charset="2"/>
              <a:buNone/>
              <a:defRPr sz="1200" i="1">
                <a:solidFill>
                  <a:schemeClr val="tx2"/>
                </a:solidFill>
              </a:defRPr>
            </a:lvl2pPr>
          </a:lstStyle>
          <a:p>
            <a:pPr lvl="0"/>
            <a:r>
              <a:rPr lang="en-US" noProof="0"/>
              <a:t>Edit Master text styles</a:t>
            </a:r>
          </a:p>
        </p:txBody>
      </p:sp>
      <p:sp>
        <p:nvSpPr>
          <p:cNvPr id="49" name="Text Placeholder 7">
            <a:extLst>
              <a:ext uri="{FF2B5EF4-FFF2-40B4-BE49-F238E27FC236}">
                <a16:creationId xmlns:a16="http://schemas.microsoft.com/office/drawing/2014/main" id="{3228A294-7EF5-49C2-B215-AF1AC293EB34}"/>
              </a:ext>
            </a:extLst>
          </p:cNvPr>
          <p:cNvSpPr>
            <a:spLocks noGrp="1"/>
          </p:cNvSpPr>
          <p:nvPr>
            <p:ph type="body" sz="quarter" idx="47" hasCustomPrompt="1"/>
          </p:nvPr>
        </p:nvSpPr>
        <p:spPr>
          <a:xfrm>
            <a:off x="7400234" y="2923572"/>
            <a:ext cx="1728216" cy="604730"/>
          </a:xfrm>
        </p:spPr>
        <p:txBody>
          <a:bodyPr lIns="36000" tIns="0" rIns="0" bIns="0" anchor="t" anchorCtr="0">
            <a:noAutofit/>
          </a:bodyPr>
          <a:lstStyle>
            <a:lvl1pPr marL="0" indent="0" algn="l">
              <a:buNone/>
              <a:defRPr sz="5000" b="1">
                <a:solidFill>
                  <a:schemeClr val="tx2"/>
                </a:solidFill>
                <a:latin typeface="Tahoma" panose="020B0604030504040204" pitchFamily="34" charset="0"/>
                <a:ea typeface="Tahoma" panose="020B0604030504040204" pitchFamily="34" charset="0"/>
                <a:cs typeface="Tahoma" panose="020B0604030504040204" pitchFamily="34" charset="0"/>
              </a:defRPr>
            </a:lvl1pPr>
          </a:lstStyle>
          <a:p>
            <a:pPr lvl="0"/>
            <a:r>
              <a:rPr lang="en-US" noProof="0"/>
              <a:t>20XX</a:t>
            </a:r>
          </a:p>
        </p:txBody>
      </p:sp>
      <p:sp>
        <p:nvSpPr>
          <p:cNvPr id="50" name="Text Placeholder 2">
            <a:extLst>
              <a:ext uri="{FF2B5EF4-FFF2-40B4-BE49-F238E27FC236}">
                <a16:creationId xmlns:a16="http://schemas.microsoft.com/office/drawing/2014/main" id="{BFF32ED7-F60E-49AC-91A1-3034E8EB0B34}"/>
              </a:ext>
            </a:extLst>
          </p:cNvPr>
          <p:cNvSpPr>
            <a:spLocks noGrp="1"/>
          </p:cNvSpPr>
          <p:nvPr>
            <p:ph type="body" idx="48" hasCustomPrompt="1"/>
          </p:nvPr>
        </p:nvSpPr>
        <p:spPr>
          <a:xfrm>
            <a:off x="7400234" y="3590954"/>
            <a:ext cx="1728216" cy="228986"/>
          </a:xfrm>
        </p:spPr>
        <p:txBody>
          <a:bodyPr lIns="36000" tIns="0" rIns="0" bIns="0" anchor="t" anchorCtr="0">
            <a:normAutofit/>
          </a:bodyPr>
          <a:lstStyle>
            <a:lvl1pPr marL="0" indent="0">
              <a:buNone/>
              <a:defRPr sz="1400" b="0" i="1">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Month</a:t>
            </a:r>
          </a:p>
        </p:txBody>
      </p:sp>
      <p:sp>
        <p:nvSpPr>
          <p:cNvPr id="2" name="Rectangle 1">
            <a:extLst>
              <a:ext uri="{FF2B5EF4-FFF2-40B4-BE49-F238E27FC236}">
                <a16:creationId xmlns:a16="http://schemas.microsoft.com/office/drawing/2014/main" id="{5129BCBD-EC3D-4652-99F1-83BD8B568FF6}"/>
              </a:ext>
            </a:extLst>
          </p:cNvPr>
          <p:cNvSpPr/>
          <p:nvPr userDrawn="1"/>
        </p:nvSpPr>
        <p:spPr>
          <a:xfrm>
            <a:off x="897298"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1" name="Rectangle 50">
            <a:extLst>
              <a:ext uri="{FF2B5EF4-FFF2-40B4-BE49-F238E27FC236}">
                <a16:creationId xmlns:a16="http://schemas.microsoft.com/office/drawing/2014/main" id="{A2ADE57E-F0D9-4D76-B243-DAC787E66091}"/>
              </a:ext>
            </a:extLst>
          </p:cNvPr>
          <p:cNvSpPr/>
          <p:nvPr userDrawn="1"/>
        </p:nvSpPr>
        <p:spPr>
          <a:xfrm>
            <a:off x="9636748"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2" name="Rectangle 51">
            <a:extLst>
              <a:ext uri="{FF2B5EF4-FFF2-40B4-BE49-F238E27FC236}">
                <a16:creationId xmlns:a16="http://schemas.microsoft.com/office/drawing/2014/main" id="{3D8F9527-D6F7-47B7-93E6-729FA654E51A}"/>
              </a:ext>
            </a:extLst>
          </p:cNvPr>
          <p:cNvSpPr/>
          <p:nvPr userDrawn="1"/>
        </p:nvSpPr>
        <p:spPr>
          <a:xfrm>
            <a:off x="3082161"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3" name="Rectangle 52">
            <a:extLst>
              <a:ext uri="{FF2B5EF4-FFF2-40B4-BE49-F238E27FC236}">
                <a16:creationId xmlns:a16="http://schemas.microsoft.com/office/drawing/2014/main" id="{33242D9B-895E-4D79-8BC2-6A934BD109F6}"/>
              </a:ext>
            </a:extLst>
          </p:cNvPr>
          <p:cNvSpPr/>
          <p:nvPr userDrawn="1"/>
        </p:nvSpPr>
        <p:spPr>
          <a:xfrm>
            <a:off x="5267024"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4" name="Rectangle 53">
            <a:extLst>
              <a:ext uri="{FF2B5EF4-FFF2-40B4-BE49-F238E27FC236}">
                <a16:creationId xmlns:a16="http://schemas.microsoft.com/office/drawing/2014/main" id="{B9B79B76-7626-4584-AE9A-4CDF7F0F6430}"/>
              </a:ext>
            </a:extLst>
          </p:cNvPr>
          <p:cNvSpPr/>
          <p:nvPr userDrawn="1"/>
        </p:nvSpPr>
        <p:spPr>
          <a:xfrm>
            <a:off x="7451887" y="3924107"/>
            <a:ext cx="256032" cy="2560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5" name="Text Placeholder 2">
            <a:extLst>
              <a:ext uri="{FF2B5EF4-FFF2-40B4-BE49-F238E27FC236}">
                <a16:creationId xmlns:a16="http://schemas.microsoft.com/office/drawing/2014/main" id="{F59B93CA-5AD1-43A8-AF37-7DA25D3B400E}"/>
              </a:ext>
            </a:extLst>
          </p:cNvPr>
          <p:cNvSpPr>
            <a:spLocks noGrp="1"/>
          </p:cNvSpPr>
          <p:nvPr>
            <p:ph type="body" idx="49"/>
          </p:nvPr>
        </p:nvSpPr>
        <p:spPr>
          <a:xfrm>
            <a:off x="5212360" y="1865304"/>
            <a:ext cx="6103964" cy="815993"/>
          </a:xfrm>
        </p:spPr>
        <p:txBody>
          <a:bodyPr lIns="3600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35" name="Rectangle 27" descr="Rectangle shape">
            <a:extLst>
              <a:ext uri="{FF2B5EF4-FFF2-40B4-BE49-F238E27FC236}">
                <a16:creationId xmlns:a16="http://schemas.microsoft.com/office/drawing/2014/main" id="{DE069B8B-CA4A-46A5-901F-F2C7F60C0C24}"/>
              </a:ext>
            </a:extLst>
          </p:cNvPr>
          <p:cNvSpPr/>
          <p:nvPr userDrawn="1"/>
        </p:nvSpPr>
        <p:spPr>
          <a:xfrm>
            <a:off x="-1" y="1525500"/>
            <a:ext cx="722887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059227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689555"/>
            <a:ext cx="4405067" cy="1737210"/>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1904701"/>
            <a:ext cx="442201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7" name="Table Placeholder 6">
            <a:extLst>
              <a:ext uri="{FF2B5EF4-FFF2-40B4-BE49-F238E27FC236}">
                <a16:creationId xmlns:a16="http://schemas.microsoft.com/office/drawing/2014/main" id="{71531890-A142-4CE0-8BD5-856FACD08EA9}"/>
              </a:ext>
            </a:extLst>
          </p:cNvPr>
          <p:cNvSpPr>
            <a:spLocks noGrp="1"/>
          </p:cNvSpPr>
          <p:nvPr>
            <p:ph type="tbl" sz="quarter" idx="17"/>
          </p:nvPr>
        </p:nvSpPr>
        <p:spPr>
          <a:xfrm>
            <a:off x="5656217" y="404813"/>
            <a:ext cx="5673771" cy="5653087"/>
          </a:xfrm>
        </p:spPr>
        <p:txBody>
          <a:bodyPr anchor="ctr" anchorCtr="0">
            <a:normAutofit/>
          </a:bodyPr>
          <a:lstStyle>
            <a:lvl1pPr marL="0" indent="0" algn="ctr">
              <a:buNone/>
              <a:defRPr sz="1800">
                <a:solidFill>
                  <a:schemeClr val="tx1"/>
                </a:solidFill>
              </a:defRPr>
            </a:lvl1pPr>
          </a:lstStyle>
          <a:p>
            <a:r>
              <a:rPr lang="en-US" noProof="0"/>
              <a:t>Click icon to add table</a:t>
            </a:r>
            <a:endParaRPr lang="en-US" noProof="0" dirty="0"/>
          </a:p>
        </p:txBody>
      </p:sp>
      <p:sp>
        <p:nvSpPr>
          <p:cNvPr id="10" name="Rectangle 8" descr="Rectangle shape">
            <a:extLst>
              <a:ext uri="{FF2B5EF4-FFF2-40B4-BE49-F238E27FC236}">
                <a16:creationId xmlns:a16="http://schemas.microsoft.com/office/drawing/2014/main" id="{B429AA89-05C8-451C-B390-2E809555BA84}"/>
              </a:ext>
            </a:extLst>
          </p:cNvPr>
          <p:cNvSpPr/>
          <p:nvPr userDrawn="1"/>
        </p:nvSpPr>
        <p:spPr>
          <a:xfrm>
            <a:off x="0" y="3341010"/>
            <a:ext cx="372317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817880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am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BCE1DF-09FE-457A-9D5E-E7A8E0F5E7AA}"/>
              </a:ext>
            </a:extLst>
          </p:cNvPr>
          <p:cNvSpPr/>
          <p:nvPr userDrawn="1"/>
        </p:nvSpPr>
        <p:spPr>
          <a:xfrm>
            <a:off x="3956795" y="3011796"/>
            <a:ext cx="2286000" cy="245347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0508111-4A36-4CF7-86F5-0AD3FDEEDDDF}"/>
              </a:ext>
            </a:extLst>
          </p:cNvPr>
          <p:cNvSpPr/>
          <p:nvPr userDrawn="1"/>
        </p:nvSpPr>
        <p:spPr>
          <a:xfrm>
            <a:off x="9066213" y="3027646"/>
            <a:ext cx="2286000" cy="245347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5C4E182D-C697-44DF-A090-F131D0302405}"/>
              </a:ext>
            </a:extLst>
          </p:cNvPr>
          <p:cNvSpPr/>
          <p:nvPr userDrawn="1"/>
        </p:nvSpPr>
        <p:spPr>
          <a:xfrm>
            <a:off x="6511504" y="3027646"/>
            <a:ext cx="2286000" cy="2453474"/>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4812501"/>
            <a:ext cx="2939721" cy="668619"/>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3027646"/>
            <a:ext cx="296257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8" name="Picture Placeholder 7">
            <a:extLst>
              <a:ext uri="{FF2B5EF4-FFF2-40B4-BE49-F238E27FC236}">
                <a16:creationId xmlns:a16="http://schemas.microsoft.com/office/drawing/2014/main" id="{563FB6CB-7DC7-42AB-937B-FACFE1A28AEF}"/>
              </a:ext>
            </a:extLst>
          </p:cNvPr>
          <p:cNvSpPr>
            <a:spLocks noGrp="1"/>
          </p:cNvSpPr>
          <p:nvPr>
            <p:ph type="pic" sz="quarter" idx="17"/>
          </p:nvPr>
        </p:nvSpPr>
        <p:spPr>
          <a:xfrm>
            <a:off x="9066213" y="774398"/>
            <a:ext cx="2286000" cy="2286000"/>
          </a:xfrm>
        </p:spPr>
        <p:txBody>
          <a:bodyPr anchor="ctr" anchorCtr="0">
            <a:norm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13" name="Picture Placeholder 7">
            <a:extLst>
              <a:ext uri="{FF2B5EF4-FFF2-40B4-BE49-F238E27FC236}">
                <a16:creationId xmlns:a16="http://schemas.microsoft.com/office/drawing/2014/main" id="{CE5AE5F8-F053-47AB-BCB2-70F2BF5C44E8}"/>
              </a:ext>
            </a:extLst>
          </p:cNvPr>
          <p:cNvSpPr>
            <a:spLocks noGrp="1"/>
          </p:cNvSpPr>
          <p:nvPr>
            <p:ph type="pic" sz="quarter" idx="18"/>
          </p:nvPr>
        </p:nvSpPr>
        <p:spPr>
          <a:xfrm>
            <a:off x="3956795" y="774398"/>
            <a:ext cx="2286000" cy="2286000"/>
          </a:xfrm>
        </p:spPr>
        <p:txBody>
          <a:bodyPr anchor="ctr" anchorCtr="0">
            <a:norm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14" name="Picture Placeholder 7">
            <a:extLst>
              <a:ext uri="{FF2B5EF4-FFF2-40B4-BE49-F238E27FC236}">
                <a16:creationId xmlns:a16="http://schemas.microsoft.com/office/drawing/2014/main" id="{D86E9819-052E-4932-AD4D-2E6844D40427}"/>
              </a:ext>
            </a:extLst>
          </p:cNvPr>
          <p:cNvSpPr>
            <a:spLocks noGrp="1"/>
          </p:cNvSpPr>
          <p:nvPr>
            <p:ph type="pic" sz="quarter" idx="19"/>
          </p:nvPr>
        </p:nvSpPr>
        <p:spPr>
          <a:xfrm>
            <a:off x="6511504" y="774398"/>
            <a:ext cx="2286000" cy="2286000"/>
          </a:xfrm>
        </p:spPr>
        <p:txBody>
          <a:bodyPr anchor="ctr" anchorCtr="0">
            <a:normAutofit/>
          </a:bodyPr>
          <a:lstStyle>
            <a:lvl1pPr marL="0" indent="0" algn="ctr">
              <a:buNone/>
              <a:defRPr sz="1800">
                <a:solidFill>
                  <a:schemeClr val="tx1"/>
                </a:solidFill>
              </a:defRPr>
            </a:lvl1pPr>
          </a:lstStyle>
          <a:p>
            <a:r>
              <a:rPr lang="en-US" noProof="0"/>
              <a:t>Click icon to add picture</a:t>
            </a:r>
            <a:endParaRPr lang="en-US" noProof="0" dirty="0"/>
          </a:p>
        </p:txBody>
      </p:sp>
      <p:sp>
        <p:nvSpPr>
          <p:cNvPr id="18" name="Text Placeholder 17">
            <a:extLst>
              <a:ext uri="{FF2B5EF4-FFF2-40B4-BE49-F238E27FC236}">
                <a16:creationId xmlns:a16="http://schemas.microsoft.com/office/drawing/2014/main" id="{1E9CD767-2C5C-4922-8EC2-4DFCB6ECFCB6}"/>
              </a:ext>
            </a:extLst>
          </p:cNvPr>
          <p:cNvSpPr>
            <a:spLocks noGrp="1"/>
          </p:cNvSpPr>
          <p:nvPr>
            <p:ph type="body" sz="quarter" idx="20" hasCustomPrompt="1"/>
          </p:nvPr>
        </p:nvSpPr>
        <p:spPr>
          <a:xfrm>
            <a:off x="4086537" y="3429000"/>
            <a:ext cx="2026516" cy="588620"/>
          </a:xfrm>
        </p:spPr>
        <p:txBody>
          <a:bodyPr>
            <a:noAutofit/>
          </a:bodyPr>
          <a:lstStyle>
            <a:lvl1pPr marL="0" indent="0" algn="ctr">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a:t>
            </a:r>
            <a:br>
              <a:rPr lang="en-US" noProof="0"/>
            </a:br>
            <a:r>
              <a:rPr lang="en-US" noProof="0"/>
              <a:t>Name</a:t>
            </a:r>
          </a:p>
        </p:txBody>
      </p:sp>
      <p:sp>
        <p:nvSpPr>
          <p:cNvPr id="19" name="Text Placeholder 17">
            <a:extLst>
              <a:ext uri="{FF2B5EF4-FFF2-40B4-BE49-F238E27FC236}">
                <a16:creationId xmlns:a16="http://schemas.microsoft.com/office/drawing/2014/main" id="{31851AA2-C176-47A9-A949-3837A394CD94}"/>
              </a:ext>
            </a:extLst>
          </p:cNvPr>
          <p:cNvSpPr>
            <a:spLocks noGrp="1"/>
          </p:cNvSpPr>
          <p:nvPr>
            <p:ph type="body" sz="quarter" idx="21" hasCustomPrompt="1"/>
          </p:nvPr>
        </p:nvSpPr>
        <p:spPr>
          <a:xfrm>
            <a:off x="4087139" y="4051032"/>
            <a:ext cx="2025312" cy="244923"/>
          </a:xfrm>
        </p:spPr>
        <p:txBody>
          <a:bodyPr>
            <a:noAutofit/>
          </a:bodyPr>
          <a:lstStyle>
            <a:lvl1pPr marL="0" indent="0" algn="ctr">
              <a:spcBef>
                <a:spcPts val="600"/>
              </a:spcBef>
              <a:buNone/>
              <a:defRPr sz="1400" b="0" i="1">
                <a:solidFill>
                  <a:schemeClr val="tx1"/>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20" name="Text Placeholder 17">
            <a:extLst>
              <a:ext uri="{FF2B5EF4-FFF2-40B4-BE49-F238E27FC236}">
                <a16:creationId xmlns:a16="http://schemas.microsoft.com/office/drawing/2014/main" id="{879156B3-E019-4A41-8242-F0D70D502559}"/>
              </a:ext>
            </a:extLst>
          </p:cNvPr>
          <p:cNvSpPr>
            <a:spLocks noGrp="1"/>
          </p:cNvSpPr>
          <p:nvPr>
            <p:ph type="body" sz="quarter" idx="22"/>
          </p:nvPr>
        </p:nvSpPr>
        <p:spPr>
          <a:xfrm>
            <a:off x="4087139" y="4347988"/>
            <a:ext cx="2025312" cy="841304"/>
          </a:xfrm>
        </p:spPr>
        <p:txBody>
          <a:bodyPr>
            <a:noAutofit/>
          </a:bodyPr>
          <a:lstStyle>
            <a:lvl1pPr marL="0" indent="0" algn="ctr">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Edit Master text styles</a:t>
            </a:r>
          </a:p>
        </p:txBody>
      </p:sp>
      <p:sp>
        <p:nvSpPr>
          <p:cNvPr id="24" name="Text Placeholder 17">
            <a:extLst>
              <a:ext uri="{FF2B5EF4-FFF2-40B4-BE49-F238E27FC236}">
                <a16:creationId xmlns:a16="http://schemas.microsoft.com/office/drawing/2014/main" id="{CB3B3928-67D4-498A-9DED-4FF10BE1A407}"/>
              </a:ext>
            </a:extLst>
          </p:cNvPr>
          <p:cNvSpPr>
            <a:spLocks noGrp="1"/>
          </p:cNvSpPr>
          <p:nvPr>
            <p:ph type="body" sz="quarter" idx="23" hasCustomPrompt="1"/>
          </p:nvPr>
        </p:nvSpPr>
        <p:spPr>
          <a:xfrm>
            <a:off x="6641246" y="3429000"/>
            <a:ext cx="2026516" cy="588620"/>
          </a:xfrm>
        </p:spPr>
        <p:txBody>
          <a:bodyPr>
            <a:noAutofit/>
          </a:bodyPr>
          <a:lstStyle>
            <a:lvl1pPr marL="0" indent="0" algn="ctr">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a:t>
            </a:r>
            <a:br>
              <a:rPr lang="en-US" noProof="0"/>
            </a:br>
            <a:r>
              <a:rPr lang="en-US" noProof="0"/>
              <a:t>Name</a:t>
            </a:r>
          </a:p>
        </p:txBody>
      </p:sp>
      <p:sp>
        <p:nvSpPr>
          <p:cNvPr id="25" name="Text Placeholder 17">
            <a:extLst>
              <a:ext uri="{FF2B5EF4-FFF2-40B4-BE49-F238E27FC236}">
                <a16:creationId xmlns:a16="http://schemas.microsoft.com/office/drawing/2014/main" id="{8464C0AB-BE10-429A-A453-247A538F5D3F}"/>
              </a:ext>
            </a:extLst>
          </p:cNvPr>
          <p:cNvSpPr>
            <a:spLocks noGrp="1"/>
          </p:cNvSpPr>
          <p:nvPr>
            <p:ph type="body" sz="quarter" idx="24" hasCustomPrompt="1"/>
          </p:nvPr>
        </p:nvSpPr>
        <p:spPr>
          <a:xfrm>
            <a:off x="6641848" y="4051032"/>
            <a:ext cx="2025312" cy="244923"/>
          </a:xfrm>
        </p:spPr>
        <p:txBody>
          <a:bodyPr>
            <a:noAutofit/>
          </a:bodyPr>
          <a:lstStyle>
            <a:lvl1pPr marL="0" indent="0" algn="ctr">
              <a:spcBef>
                <a:spcPts val="600"/>
              </a:spcBef>
              <a:buNone/>
              <a:defRPr sz="1400" b="0" i="1">
                <a:solidFill>
                  <a:schemeClr val="tx1"/>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26" name="Text Placeholder 17">
            <a:extLst>
              <a:ext uri="{FF2B5EF4-FFF2-40B4-BE49-F238E27FC236}">
                <a16:creationId xmlns:a16="http://schemas.microsoft.com/office/drawing/2014/main" id="{177BAD76-5C75-4FA2-B792-300193BDC997}"/>
              </a:ext>
            </a:extLst>
          </p:cNvPr>
          <p:cNvSpPr>
            <a:spLocks noGrp="1"/>
          </p:cNvSpPr>
          <p:nvPr>
            <p:ph type="body" sz="quarter" idx="25"/>
          </p:nvPr>
        </p:nvSpPr>
        <p:spPr>
          <a:xfrm>
            <a:off x="6641848" y="4347988"/>
            <a:ext cx="2025312" cy="841304"/>
          </a:xfrm>
        </p:spPr>
        <p:txBody>
          <a:bodyPr>
            <a:noAutofit/>
          </a:bodyPr>
          <a:lstStyle>
            <a:lvl1pPr marL="0" indent="0" algn="ctr">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Edit Master text styles</a:t>
            </a:r>
          </a:p>
        </p:txBody>
      </p:sp>
      <p:sp>
        <p:nvSpPr>
          <p:cNvPr id="27" name="Text Placeholder 17">
            <a:extLst>
              <a:ext uri="{FF2B5EF4-FFF2-40B4-BE49-F238E27FC236}">
                <a16:creationId xmlns:a16="http://schemas.microsoft.com/office/drawing/2014/main" id="{ACFBCF6D-5E27-4808-BA1C-6F72DDAAC697}"/>
              </a:ext>
            </a:extLst>
          </p:cNvPr>
          <p:cNvSpPr>
            <a:spLocks noGrp="1"/>
          </p:cNvSpPr>
          <p:nvPr>
            <p:ph type="body" sz="quarter" idx="26" hasCustomPrompt="1"/>
          </p:nvPr>
        </p:nvSpPr>
        <p:spPr>
          <a:xfrm>
            <a:off x="9195955" y="3429000"/>
            <a:ext cx="2026516" cy="588620"/>
          </a:xfrm>
        </p:spPr>
        <p:txBody>
          <a:bodyPr>
            <a:noAutofit/>
          </a:bodyPr>
          <a:lstStyle>
            <a:lvl1pPr marL="0" indent="0" algn="ctr">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a:t>
            </a:r>
            <a:br>
              <a:rPr lang="en-US" noProof="0"/>
            </a:br>
            <a:r>
              <a:rPr lang="en-US" noProof="0"/>
              <a:t>Name</a:t>
            </a:r>
          </a:p>
        </p:txBody>
      </p:sp>
      <p:sp>
        <p:nvSpPr>
          <p:cNvPr id="28" name="Text Placeholder 17">
            <a:extLst>
              <a:ext uri="{FF2B5EF4-FFF2-40B4-BE49-F238E27FC236}">
                <a16:creationId xmlns:a16="http://schemas.microsoft.com/office/drawing/2014/main" id="{8755E469-9B43-406E-BB68-F691A4DF441E}"/>
              </a:ext>
            </a:extLst>
          </p:cNvPr>
          <p:cNvSpPr>
            <a:spLocks noGrp="1"/>
          </p:cNvSpPr>
          <p:nvPr>
            <p:ph type="body" sz="quarter" idx="27" hasCustomPrompt="1"/>
          </p:nvPr>
        </p:nvSpPr>
        <p:spPr>
          <a:xfrm>
            <a:off x="9196557" y="4051032"/>
            <a:ext cx="2025312" cy="244923"/>
          </a:xfrm>
        </p:spPr>
        <p:txBody>
          <a:bodyPr>
            <a:noAutofit/>
          </a:bodyPr>
          <a:lstStyle>
            <a:lvl1pPr marL="0" indent="0" algn="ctr">
              <a:spcBef>
                <a:spcPts val="600"/>
              </a:spcBef>
              <a:buNone/>
              <a:defRPr sz="1400" b="0" i="1">
                <a:solidFill>
                  <a:schemeClr val="tx1"/>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29" name="Text Placeholder 17">
            <a:extLst>
              <a:ext uri="{FF2B5EF4-FFF2-40B4-BE49-F238E27FC236}">
                <a16:creationId xmlns:a16="http://schemas.microsoft.com/office/drawing/2014/main" id="{AE2A9BB2-4A2A-49A1-8337-C26A0EC27E25}"/>
              </a:ext>
            </a:extLst>
          </p:cNvPr>
          <p:cNvSpPr>
            <a:spLocks noGrp="1"/>
          </p:cNvSpPr>
          <p:nvPr>
            <p:ph type="body" sz="quarter" idx="28"/>
          </p:nvPr>
        </p:nvSpPr>
        <p:spPr>
          <a:xfrm>
            <a:off x="9196557" y="4347988"/>
            <a:ext cx="2025312" cy="841304"/>
          </a:xfrm>
        </p:spPr>
        <p:txBody>
          <a:bodyPr>
            <a:noAutofit/>
          </a:bodyPr>
          <a:lstStyle>
            <a:lvl1pPr marL="0" indent="0" algn="ctr">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Edit Master text styles</a:t>
            </a:r>
          </a:p>
        </p:txBody>
      </p:sp>
      <p:sp>
        <p:nvSpPr>
          <p:cNvPr id="30" name="Rectangle 13" descr="Rectangle shape">
            <a:extLst>
              <a:ext uri="{FF2B5EF4-FFF2-40B4-BE49-F238E27FC236}">
                <a16:creationId xmlns:a16="http://schemas.microsoft.com/office/drawing/2014/main" id="{4FBD15D4-B1D1-4D03-9259-CE4D7AA955DF}"/>
              </a:ext>
            </a:extLst>
          </p:cNvPr>
          <p:cNvSpPr/>
          <p:nvPr userDrawn="1"/>
        </p:nvSpPr>
        <p:spPr>
          <a:xfrm>
            <a:off x="0" y="4461207"/>
            <a:ext cx="2092411"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895724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256085" y="797157"/>
            <a:ext cx="5679831" cy="619448"/>
          </a:xfrm>
        </p:spPr>
        <p:txBody>
          <a:bodyPr lIns="0" tIns="0" rIns="0" bIns="0" anchor="b" anchorCtr="0">
            <a:normAutofit/>
          </a:bodyPr>
          <a:lstStyle>
            <a:lvl1pPr marL="0" algn="ctr"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55" name="Text Placeholder 2">
            <a:extLst>
              <a:ext uri="{FF2B5EF4-FFF2-40B4-BE49-F238E27FC236}">
                <a16:creationId xmlns:a16="http://schemas.microsoft.com/office/drawing/2014/main" id="{F59B93CA-5AD1-43A8-AF37-7DA25D3B400E}"/>
              </a:ext>
            </a:extLst>
          </p:cNvPr>
          <p:cNvSpPr>
            <a:spLocks noGrp="1"/>
          </p:cNvSpPr>
          <p:nvPr>
            <p:ph type="body" idx="49"/>
          </p:nvPr>
        </p:nvSpPr>
        <p:spPr>
          <a:xfrm>
            <a:off x="5212360" y="1865304"/>
            <a:ext cx="6103964" cy="815993"/>
          </a:xfrm>
        </p:spPr>
        <p:txBody>
          <a:bodyPr lIns="3600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Picture Placeholder 7">
            <a:extLst>
              <a:ext uri="{FF2B5EF4-FFF2-40B4-BE49-F238E27FC236}">
                <a16:creationId xmlns:a16="http://schemas.microsoft.com/office/drawing/2014/main" id="{F07EA497-80B1-41E2-8E50-4193B3DBB456}"/>
              </a:ext>
            </a:extLst>
          </p:cNvPr>
          <p:cNvSpPr>
            <a:spLocks noGrp="1"/>
          </p:cNvSpPr>
          <p:nvPr>
            <p:ph type="pic" sz="quarter" idx="50"/>
          </p:nvPr>
        </p:nvSpPr>
        <p:spPr>
          <a:xfrm>
            <a:off x="838200" y="3126698"/>
            <a:ext cx="960120" cy="960120"/>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6" name="Rectangle 55">
            <a:extLst>
              <a:ext uri="{FF2B5EF4-FFF2-40B4-BE49-F238E27FC236}">
                <a16:creationId xmlns:a16="http://schemas.microsoft.com/office/drawing/2014/main" id="{FEA39902-3138-4686-85B5-3FE813B7BD36}"/>
              </a:ext>
            </a:extLst>
          </p:cNvPr>
          <p:cNvSpPr/>
          <p:nvPr userDrawn="1"/>
        </p:nvSpPr>
        <p:spPr>
          <a:xfrm>
            <a:off x="1798320" y="3126698"/>
            <a:ext cx="2395728"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9" name="Text Placeholder 17">
            <a:extLst>
              <a:ext uri="{FF2B5EF4-FFF2-40B4-BE49-F238E27FC236}">
                <a16:creationId xmlns:a16="http://schemas.microsoft.com/office/drawing/2014/main" id="{7D767E78-191D-404C-98CB-C65C651DC67E}"/>
              </a:ext>
            </a:extLst>
          </p:cNvPr>
          <p:cNvSpPr>
            <a:spLocks noGrp="1"/>
          </p:cNvSpPr>
          <p:nvPr>
            <p:ph type="body" sz="quarter" idx="20" hasCustomPrompt="1"/>
          </p:nvPr>
        </p:nvSpPr>
        <p:spPr>
          <a:xfrm>
            <a:off x="1921253" y="3329723"/>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 Name</a:t>
            </a:r>
          </a:p>
        </p:txBody>
      </p:sp>
      <p:sp>
        <p:nvSpPr>
          <p:cNvPr id="60" name="Text Placeholder 17">
            <a:extLst>
              <a:ext uri="{FF2B5EF4-FFF2-40B4-BE49-F238E27FC236}">
                <a16:creationId xmlns:a16="http://schemas.microsoft.com/office/drawing/2014/main" id="{6474358B-E609-4F26-8A11-64E0DC41ADF4}"/>
              </a:ext>
            </a:extLst>
          </p:cNvPr>
          <p:cNvSpPr>
            <a:spLocks noGrp="1"/>
          </p:cNvSpPr>
          <p:nvPr>
            <p:ph type="body" sz="quarter" idx="21" hasCustomPrompt="1"/>
          </p:nvPr>
        </p:nvSpPr>
        <p:spPr>
          <a:xfrm>
            <a:off x="1922832" y="3658532"/>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1" name="Picture Placeholder 7">
            <a:extLst>
              <a:ext uri="{FF2B5EF4-FFF2-40B4-BE49-F238E27FC236}">
                <a16:creationId xmlns:a16="http://schemas.microsoft.com/office/drawing/2014/main" id="{75335C46-548C-42F2-89FC-909F3B24282E}"/>
              </a:ext>
            </a:extLst>
          </p:cNvPr>
          <p:cNvSpPr>
            <a:spLocks noGrp="1"/>
          </p:cNvSpPr>
          <p:nvPr>
            <p:ph type="pic" sz="quarter" idx="51"/>
          </p:nvPr>
        </p:nvSpPr>
        <p:spPr>
          <a:xfrm>
            <a:off x="7977409" y="3126698"/>
            <a:ext cx="960120" cy="960120"/>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62" name="Rectangle 61">
            <a:extLst>
              <a:ext uri="{FF2B5EF4-FFF2-40B4-BE49-F238E27FC236}">
                <a16:creationId xmlns:a16="http://schemas.microsoft.com/office/drawing/2014/main" id="{166A588B-BA73-49FD-9E1E-1F1C51FD3850}"/>
              </a:ext>
            </a:extLst>
          </p:cNvPr>
          <p:cNvSpPr/>
          <p:nvPr userDrawn="1"/>
        </p:nvSpPr>
        <p:spPr>
          <a:xfrm>
            <a:off x="8937529" y="3126698"/>
            <a:ext cx="2395728"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3" name="Text Placeholder 17">
            <a:extLst>
              <a:ext uri="{FF2B5EF4-FFF2-40B4-BE49-F238E27FC236}">
                <a16:creationId xmlns:a16="http://schemas.microsoft.com/office/drawing/2014/main" id="{15790237-9A5F-4A9F-A5BB-E4FF0712C5E8}"/>
              </a:ext>
            </a:extLst>
          </p:cNvPr>
          <p:cNvSpPr>
            <a:spLocks noGrp="1"/>
          </p:cNvSpPr>
          <p:nvPr>
            <p:ph type="body" sz="quarter" idx="52" hasCustomPrompt="1"/>
          </p:nvPr>
        </p:nvSpPr>
        <p:spPr>
          <a:xfrm>
            <a:off x="9060462" y="3329723"/>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3 Name</a:t>
            </a:r>
          </a:p>
        </p:txBody>
      </p:sp>
      <p:sp>
        <p:nvSpPr>
          <p:cNvPr id="64" name="Text Placeholder 17">
            <a:extLst>
              <a:ext uri="{FF2B5EF4-FFF2-40B4-BE49-F238E27FC236}">
                <a16:creationId xmlns:a16="http://schemas.microsoft.com/office/drawing/2014/main" id="{A0554067-4F62-4CE7-AF48-55BBD708AC97}"/>
              </a:ext>
            </a:extLst>
          </p:cNvPr>
          <p:cNvSpPr>
            <a:spLocks noGrp="1"/>
          </p:cNvSpPr>
          <p:nvPr>
            <p:ph type="body" sz="quarter" idx="53" hasCustomPrompt="1"/>
          </p:nvPr>
        </p:nvSpPr>
        <p:spPr>
          <a:xfrm>
            <a:off x="9062041" y="3658532"/>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5" name="Picture Placeholder 7">
            <a:extLst>
              <a:ext uri="{FF2B5EF4-FFF2-40B4-BE49-F238E27FC236}">
                <a16:creationId xmlns:a16="http://schemas.microsoft.com/office/drawing/2014/main" id="{AA1B0DE9-602F-4ECB-AF1E-00D45491BC91}"/>
              </a:ext>
            </a:extLst>
          </p:cNvPr>
          <p:cNvSpPr>
            <a:spLocks noGrp="1"/>
          </p:cNvSpPr>
          <p:nvPr>
            <p:ph type="pic" sz="quarter" idx="54"/>
          </p:nvPr>
        </p:nvSpPr>
        <p:spPr>
          <a:xfrm>
            <a:off x="4403916" y="3126698"/>
            <a:ext cx="960120" cy="960120"/>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66" name="Rectangle 65">
            <a:extLst>
              <a:ext uri="{FF2B5EF4-FFF2-40B4-BE49-F238E27FC236}">
                <a16:creationId xmlns:a16="http://schemas.microsoft.com/office/drawing/2014/main" id="{343DD23D-9D79-4667-BB9E-A3A54505AEDA}"/>
              </a:ext>
            </a:extLst>
          </p:cNvPr>
          <p:cNvSpPr/>
          <p:nvPr userDrawn="1"/>
        </p:nvSpPr>
        <p:spPr>
          <a:xfrm>
            <a:off x="5364036" y="3126698"/>
            <a:ext cx="2399617"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Text Placeholder 17">
            <a:extLst>
              <a:ext uri="{FF2B5EF4-FFF2-40B4-BE49-F238E27FC236}">
                <a16:creationId xmlns:a16="http://schemas.microsoft.com/office/drawing/2014/main" id="{FFDAE67E-CF93-4600-BFAE-AF6B317A9EB9}"/>
              </a:ext>
            </a:extLst>
          </p:cNvPr>
          <p:cNvSpPr>
            <a:spLocks noGrp="1"/>
          </p:cNvSpPr>
          <p:nvPr>
            <p:ph type="body" sz="quarter" idx="55" hasCustomPrompt="1"/>
          </p:nvPr>
        </p:nvSpPr>
        <p:spPr>
          <a:xfrm>
            <a:off x="5486969" y="3329723"/>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2 Name</a:t>
            </a:r>
          </a:p>
        </p:txBody>
      </p:sp>
      <p:sp>
        <p:nvSpPr>
          <p:cNvPr id="68" name="Text Placeholder 17">
            <a:extLst>
              <a:ext uri="{FF2B5EF4-FFF2-40B4-BE49-F238E27FC236}">
                <a16:creationId xmlns:a16="http://schemas.microsoft.com/office/drawing/2014/main" id="{0F0E3D9A-B0CE-4BF9-A274-1FB704C416ED}"/>
              </a:ext>
            </a:extLst>
          </p:cNvPr>
          <p:cNvSpPr>
            <a:spLocks noGrp="1"/>
          </p:cNvSpPr>
          <p:nvPr>
            <p:ph type="body" sz="quarter" idx="56" hasCustomPrompt="1"/>
          </p:nvPr>
        </p:nvSpPr>
        <p:spPr>
          <a:xfrm>
            <a:off x="5488548" y="3658532"/>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9" name="Picture Placeholder 7">
            <a:extLst>
              <a:ext uri="{FF2B5EF4-FFF2-40B4-BE49-F238E27FC236}">
                <a16:creationId xmlns:a16="http://schemas.microsoft.com/office/drawing/2014/main" id="{36B2F594-9AB1-4C33-86BE-4732609D6B0A}"/>
              </a:ext>
            </a:extLst>
          </p:cNvPr>
          <p:cNvSpPr>
            <a:spLocks noGrp="1"/>
          </p:cNvSpPr>
          <p:nvPr>
            <p:ph type="pic" sz="quarter" idx="57"/>
          </p:nvPr>
        </p:nvSpPr>
        <p:spPr>
          <a:xfrm>
            <a:off x="1278466" y="4316113"/>
            <a:ext cx="960120" cy="960120"/>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70" name="Rectangle 69">
            <a:extLst>
              <a:ext uri="{FF2B5EF4-FFF2-40B4-BE49-F238E27FC236}">
                <a16:creationId xmlns:a16="http://schemas.microsoft.com/office/drawing/2014/main" id="{17FB6684-D013-48BC-9926-29E0BCA889B1}"/>
              </a:ext>
            </a:extLst>
          </p:cNvPr>
          <p:cNvSpPr/>
          <p:nvPr userDrawn="1"/>
        </p:nvSpPr>
        <p:spPr>
          <a:xfrm>
            <a:off x="2238586" y="4316113"/>
            <a:ext cx="2395728"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1" name="Text Placeholder 17">
            <a:extLst>
              <a:ext uri="{FF2B5EF4-FFF2-40B4-BE49-F238E27FC236}">
                <a16:creationId xmlns:a16="http://schemas.microsoft.com/office/drawing/2014/main" id="{EECC50BE-82E8-4ECC-B642-5C11A927A706}"/>
              </a:ext>
            </a:extLst>
          </p:cNvPr>
          <p:cNvSpPr>
            <a:spLocks noGrp="1"/>
          </p:cNvSpPr>
          <p:nvPr>
            <p:ph type="body" sz="quarter" idx="58" hasCustomPrompt="1"/>
          </p:nvPr>
        </p:nvSpPr>
        <p:spPr>
          <a:xfrm>
            <a:off x="2361519" y="4519138"/>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4 Name</a:t>
            </a:r>
          </a:p>
        </p:txBody>
      </p:sp>
      <p:sp>
        <p:nvSpPr>
          <p:cNvPr id="72" name="Text Placeholder 17">
            <a:extLst>
              <a:ext uri="{FF2B5EF4-FFF2-40B4-BE49-F238E27FC236}">
                <a16:creationId xmlns:a16="http://schemas.microsoft.com/office/drawing/2014/main" id="{4D96D406-D0F6-4E2D-BAE8-7B011D620FED}"/>
              </a:ext>
            </a:extLst>
          </p:cNvPr>
          <p:cNvSpPr>
            <a:spLocks noGrp="1"/>
          </p:cNvSpPr>
          <p:nvPr>
            <p:ph type="body" sz="quarter" idx="59" hasCustomPrompt="1"/>
          </p:nvPr>
        </p:nvSpPr>
        <p:spPr>
          <a:xfrm>
            <a:off x="2363098" y="4847947"/>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73" name="Picture Placeholder 7">
            <a:extLst>
              <a:ext uri="{FF2B5EF4-FFF2-40B4-BE49-F238E27FC236}">
                <a16:creationId xmlns:a16="http://schemas.microsoft.com/office/drawing/2014/main" id="{5668E7D0-A78F-45EC-BEC4-CAB0E6F96F3D}"/>
              </a:ext>
            </a:extLst>
          </p:cNvPr>
          <p:cNvSpPr>
            <a:spLocks noGrp="1"/>
          </p:cNvSpPr>
          <p:nvPr>
            <p:ph type="pic" sz="quarter" idx="60"/>
          </p:nvPr>
        </p:nvSpPr>
        <p:spPr>
          <a:xfrm>
            <a:off x="8417675" y="4316113"/>
            <a:ext cx="960120" cy="960120"/>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74" name="Rectangle 73">
            <a:extLst>
              <a:ext uri="{FF2B5EF4-FFF2-40B4-BE49-F238E27FC236}">
                <a16:creationId xmlns:a16="http://schemas.microsoft.com/office/drawing/2014/main" id="{E02DAEE6-8B1C-4222-949F-830F7C3A4E16}"/>
              </a:ext>
            </a:extLst>
          </p:cNvPr>
          <p:cNvSpPr/>
          <p:nvPr userDrawn="1"/>
        </p:nvSpPr>
        <p:spPr>
          <a:xfrm>
            <a:off x="9377795" y="4316113"/>
            <a:ext cx="2395728"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5" name="Text Placeholder 17">
            <a:extLst>
              <a:ext uri="{FF2B5EF4-FFF2-40B4-BE49-F238E27FC236}">
                <a16:creationId xmlns:a16="http://schemas.microsoft.com/office/drawing/2014/main" id="{3CE9A073-35B5-4F1C-85E3-4BB12A5F4358}"/>
              </a:ext>
            </a:extLst>
          </p:cNvPr>
          <p:cNvSpPr>
            <a:spLocks noGrp="1"/>
          </p:cNvSpPr>
          <p:nvPr>
            <p:ph type="body" sz="quarter" idx="61" hasCustomPrompt="1"/>
          </p:nvPr>
        </p:nvSpPr>
        <p:spPr>
          <a:xfrm>
            <a:off x="9500728" y="4519138"/>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6 Name</a:t>
            </a:r>
          </a:p>
        </p:txBody>
      </p:sp>
      <p:sp>
        <p:nvSpPr>
          <p:cNvPr id="76" name="Text Placeholder 17">
            <a:extLst>
              <a:ext uri="{FF2B5EF4-FFF2-40B4-BE49-F238E27FC236}">
                <a16:creationId xmlns:a16="http://schemas.microsoft.com/office/drawing/2014/main" id="{F7309B33-C344-4C68-8156-822D38F43FED}"/>
              </a:ext>
            </a:extLst>
          </p:cNvPr>
          <p:cNvSpPr>
            <a:spLocks noGrp="1"/>
          </p:cNvSpPr>
          <p:nvPr>
            <p:ph type="body" sz="quarter" idx="62" hasCustomPrompt="1"/>
          </p:nvPr>
        </p:nvSpPr>
        <p:spPr>
          <a:xfrm>
            <a:off x="9502307" y="4847947"/>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77" name="Picture Placeholder 7">
            <a:extLst>
              <a:ext uri="{FF2B5EF4-FFF2-40B4-BE49-F238E27FC236}">
                <a16:creationId xmlns:a16="http://schemas.microsoft.com/office/drawing/2014/main" id="{D6B0782E-8C48-4FC4-B086-A5606E01F5DB}"/>
              </a:ext>
            </a:extLst>
          </p:cNvPr>
          <p:cNvSpPr>
            <a:spLocks noGrp="1"/>
          </p:cNvSpPr>
          <p:nvPr>
            <p:ph type="pic" sz="quarter" idx="63"/>
          </p:nvPr>
        </p:nvSpPr>
        <p:spPr>
          <a:xfrm>
            <a:off x="4844182" y="4316113"/>
            <a:ext cx="960120" cy="960120"/>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78" name="Rectangle 77">
            <a:extLst>
              <a:ext uri="{FF2B5EF4-FFF2-40B4-BE49-F238E27FC236}">
                <a16:creationId xmlns:a16="http://schemas.microsoft.com/office/drawing/2014/main" id="{F8A195F5-3125-484A-954D-EB0E743F6947}"/>
              </a:ext>
            </a:extLst>
          </p:cNvPr>
          <p:cNvSpPr/>
          <p:nvPr userDrawn="1"/>
        </p:nvSpPr>
        <p:spPr>
          <a:xfrm>
            <a:off x="5804302" y="4316113"/>
            <a:ext cx="2399617" cy="96012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9" name="Text Placeholder 17">
            <a:extLst>
              <a:ext uri="{FF2B5EF4-FFF2-40B4-BE49-F238E27FC236}">
                <a16:creationId xmlns:a16="http://schemas.microsoft.com/office/drawing/2014/main" id="{428D2D4B-ED0B-40E0-9ECD-C95A19039902}"/>
              </a:ext>
            </a:extLst>
          </p:cNvPr>
          <p:cNvSpPr>
            <a:spLocks noGrp="1"/>
          </p:cNvSpPr>
          <p:nvPr>
            <p:ph type="body" sz="quarter" idx="64" hasCustomPrompt="1"/>
          </p:nvPr>
        </p:nvSpPr>
        <p:spPr>
          <a:xfrm>
            <a:off x="5927235" y="4519138"/>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5 Name</a:t>
            </a:r>
          </a:p>
        </p:txBody>
      </p:sp>
      <p:sp>
        <p:nvSpPr>
          <p:cNvPr id="80" name="Text Placeholder 17">
            <a:extLst>
              <a:ext uri="{FF2B5EF4-FFF2-40B4-BE49-F238E27FC236}">
                <a16:creationId xmlns:a16="http://schemas.microsoft.com/office/drawing/2014/main" id="{35125C72-EAD5-4723-BBD0-6B22FA07855D}"/>
              </a:ext>
            </a:extLst>
          </p:cNvPr>
          <p:cNvSpPr>
            <a:spLocks noGrp="1"/>
          </p:cNvSpPr>
          <p:nvPr>
            <p:ph type="body" sz="quarter" idx="65" hasCustomPrompt="1"/>
          </p:nvPr>
        </p:nvSpPr>
        <p:spPr>
          <a:xfrm>
            <a:off x="5928814" y="4847947"/>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33" name="Rectangle 63" descr="Rectangle shape">
            <a:extLst>
              <a:ext uri="{FF2B5EF4-FFF2-40B4-BE49-F238E27FC236}">
                <a16:creationId xmlns:a16="http://schemas.microsoft.com/office/drawing/2014/main" id="{ACFA1245-86BF-45AA-B492-5CE7275AFF80}"/>
              </a:ext>
            </a:extLst>
          </p:cNvPr>
          <p:cNvSpPr/>
          <p:nvPr userDrawn="1"/>
        </p:nvSpPr>
        <p:spPr>
          <a:xfrm>
            <a:off x="0" y="1516317"/>
            <a:ext cx="8076794"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18038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e Chart and Content Layou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E1BF711-AD1E-4C2A-92AA-123A8E0CCD99}"/>
              </a:ext>
            </a:extLst>
          </p:cNvPr>
          <p:cNvSpPr>
            <a:spLocks noGrp="1"/>
          </p:cNvSpPr>
          <p:nvPr>
            <p:ph type="title" hasCustomPrompt="1"/>
          </p:nvPr>
        </p:nvSpPr>
        <p:spPr>
          <a:xfrm>
            <a:off x="838200" y="1506660"/>
            <a:ext cx="6121400" cy="761540"/>
          </a:xfrm>
        </p:spPr>
        <p:txBody>
          <a:bodyPr lIns="0" tIns="0" rIns="0" bIns="0" anchor="b" anchorCtr="0">
            <a:normAutofit/>
          </a:bodyPr>
          <a:lstStyle>
            <a:lvl1pPr>
              <a:defRPr sz="3600" b="1"/>
            </a:lvl1pPr>
          </a:lstStyle>
          <a:p>
            <a:r>
              <a:rPr lang="en-US" noProof="0"/>
              <a:t>CLICK TO EDIT</a:t>
            </a:r>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9" name="Text Placeholder 2">
            <a:extLst>
              <a:ext uri="{FF2B5EF4-FFF2-40B4-BE49-F238E27FC236}">
                <a16:creationId xmlns:a16="http://schemas.microsoft.com/office/drawing/2014/main" id="{E2B5B824-F1E4-4ADF-B1C2-3DBA2FC66495}"/>
              </a:ext>
            </a:extLst>
          </p:cNvPr>
          <p:cNvSpPr>
            <a:spLocks noGrp="1"/>
          </p:cNvSpPr>
          <p:nvPr>
            <p:ph type="body" idx="34" hasCustomPrompt="1"/>
          </p:nvPr>
        </p:nvSpPr>
        <p:spPr>
          <a:xfrm>
            <a:off x="862258" y="4101739"/>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14" name="Text Placeholder 2">
            <a:extLst>
              <a:ext uri="{FF2B5EF4-FFF2-40B4-BE49-F238E27FC236}">
                <a16:creationId xmlns:a16="http://schemas.microsoft.com/office/drawing/2014/main" id="{C5E37954-2587-4B97-88B7-FA4C7604AC87}"/>
              </a:ext>
            </a:extLst>
          </p:cNvPr>
          <p:cNvSpPr>
            <a:spLocks noGrp="1"/>
          </p:cNvSpPr>
          <p:nvPr>
            <p:ph type="body" idx="37"/>
          </p:nvPr>
        </p:nvSpPr>
        <p:spPr>
          <a:xfrm>
            <a:off x="862258" y="2739982"/>
            <a:ext cx="6097341" cy="761541"/>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6" name="Text Placeholder 2">
            <a:extLst>
              <a:ext uri="{FF2B5EF4-FFF2-40B4-BE49-F238E27FC236}">
                <a16:creationId xmlns:a16="http://schemas.microsoft.com/office/drawing/2014/main" id="{C978BB3C-0EC9-4911-AF98-3B17C4CE8FA3}"/>
              </a:ext>
            </a:extLst>
          </p:cNvPr>
          <p:cNvSpPr>
            <a:spLocks noGrp="1"/>
          </p:cNvSpPr>
          <p:nvPr>
            <p:ph type="body" idx="42" hasCustomPrompt="1"/>
          </p:nvPr>
        </p:nvSpPr>
        <p:spPr>
          <a:xfrm>
            <a:off x="862258" y="4463100"/>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7" name="Chart Placeholder 6">
            <a:extLst>
              <a:ext uri="{FF2B5EF4-FFF2-40B4-BE49-F238E27FC236}">
                <a16:creationId xmlns:a16="http://schemas.microsoft.com/office/drawing/2014/main" id="{D9061FDA-6F12-4C6E-8374-F8ED0FF2932A}"/>
              </a:ext>
            </a:extLst>
          </p:cNvPr>
          <p:cNvSpPr>
            <a:spLocks noGrp="1"/>
          </p:cNvSpPr>
          <p:nvPr>
            <p:ph type="chart" sz="quarter" idx="44"/>
          </p:nvPr>
        </p:nvSpPr>
        <p:spPr>
          <a:xfrm>
            <a:off x="6959600" y="765175"/>
            <a:ext cx="4370388" cy="5100638"/>
          </a:xfrm>
        </p:spPr>
        <p:txBody>
          <a:bodyPr anchor="ctr" anchorCtr="0">
            <a:normAutofit/>
          </a:bodyPr>
          <a:lstStyle>
            <a:lvl1pPr marL="0" indent="0" algn="ctr">
              <a:buNone/>
              <a:defRPr sz="1800">
                <a:solidFill>
                  <a:schemeClr val="tx1"/>
                </a:solidFill>
              </a:defRPr>
            </a:lvl1pPr>
          </a:lstStyle>
          <a:p>
            <a:r>
              <a:rPr lang="en-US" noProof="0"/>
              <a:t>Click icon to add chart</a:t>
            </a:r>
            <a:endParaRPr lang="en-US" noProof="0" dirty="0"/>
          </a:p>
        </p:txBody>
      </p:sp>
      <p:sp>
        <p:nvSpPr>
          <p:cNvPr id="27" name="Text Placeholder 2">
            <a:extLst>
              <a:ext uri="{FF2B5EF4-FFF2-40B4-BE49-F238E27FC236}">
                <a16:creationId xmlns:a16="http://schemas.microsoft.com/office/drawing/2014/main" id="{3C89AD31-EDB3-409A-BB3D-9A2263EA5F9E}"/>
              </a:ext>
            </a:extLst>
          </p:cNvPr>
          <p:cNvSpPr>
            <a:spLocks noGrp="1"/>
          </p:cNvSpPr>
          <p:nvPr>
            <p:ph type="body" idx="45" hasCustomPrompt="1"/>
          </p:nvPr>
        </p:nvSpPr>
        <p:spPr>
          <a:xfrm>
            <a:off x="2869583" y="4101739"/>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0" name="Text Placeholder 2">
            <a:extLst>
              <a:ext uri="{FF2B5EF4-FFF2-40B4-BE49-F238E27FC236}">
                <a16:creationId xmlns:a16="http://schemas.microsoft.com/office/drawing/2014/main" id="{5ECE7C29-B0CF-4459-9010-99944A9D372B}"/>
              </a:ext>
            </a:extLst>
          </p:cNvPr>
          <p:cNvSpPr>
            <a:spLocks noGrp="1"/>
          </p:cNvSpPr>
          <p:nvPr>
            <p:ph type="body" idx="46" hasCustomPrompt="1"/>
          </p:nvPr>
        </p:nvSpPr>
        <p:spPr>
          <a:xfrm>
            <a:off x="2869583" y="4463100"/>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33" name="Text Placeholder 2">
            <a:extLst>
              <a:ext uri="{FF2B5EF4-FFF2-40B4-BE49-F238E27FC236}">
                <a16:creationId xmlns:a16="http://schemas.microsoft.com/office/drawing/2014/main" id="{FAA503CE-740E-471A-BE66-70EF1E5ED0DF}"/>
              </a:ext>
            </a:extLst>
          </p:cNvPr>
          <p:cNvSpPr>
            <a:spLocks noGrp="1"/>
          </p:cNvSpPr>
          <p:nvPr>
            <p:ph type="body" idx="47" hasCustomPrompt="1"/>
          </p:nvPr>
        </p:nvSpPr>
        <p:spPr>
          <a:xfrm>
            <a:off x="4874046" y="4106224"/>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4" name="Text Placeholder 2">
            <a:extLst>
              <a:ext uri="{FF2B5EF4-FFF2-40B4-BE49-F238E27FC236}">
                <a16:creationId xmlns:a16="http://schemas.microsoft.com/office/drawing/2014/main" id="{8ABC95E5-FC26-42BE-B500-AFB5F7AA358F}"/>
              </a:ext>
            </a:extLst>
          </p:cNvPr>
          <p:cNvSpPr>
            <a:spLocks noGrp="1"/>
          </p:cNvSpPr>
          <p:nvPr>
            <p:ph type="body" idx="48" hasCustomPrompt="1"/>
          </p:nvPr>
        </p:nvSpPr>
        <p:spPr>
          <a:xfrm>
            <a:off x="4874046" y="4467585"/>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36" name="Text Placeholder 2">
            <a:extLst>
              <a:ext uri="{FF2B5EF4-FFF2-40B4-BE49-F238E27FC236}">
                <a16:creationId xmlns:a16="http://schemas.microsoft.com/office/drawing/2014/main" id="{E3D6BF30-B139-4A44-8D70-E8B58153D59D}"/>
              </a:ext>
            </a:extLst>
          </p:cNvPr>
          <p:cNvSpPr>
            <a:spLocks noGrp="1"/>
          </p:cNvSpPr>
          <p:nvPr>
            <p:ph type="body" idx="49" hasCustomPrompt="1"/>
          </p:nvPr>
        </p:nvSpPr>
        <p:spPr>
          <a:xfrm>
            <a:off x="862258" y="5110152"/>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37" name="Text Placeholder 2">
            <a:extLst>
              <a:ext uri="{FF2B5EF4-FFF2-40B4-BE49-F238E27FC236}">
                <a16:creationId xmlns:a16="http://schemas.microsoft.com/office/drawing/2014/main" id="{EDC5F966-21F2-4236-8AE2-F83B8916800F}"/>
              </a:ext>
            </a:extLst>
          </p:cNvPr>
          <p:cNvSpPr>
            <a:spLocks noGrp="1"/>
          </p:cNvSpPr>
          <p:nvPr>
            <p:ph type="body" idx="50" hasCustomPrompt="1"/>
          </p:nvPr>
        </p:nvSpPr>
        <p:spPr>
          <a:xfrm>
            <a:off x="862258" y="5471513"/>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39" name="Text Placeholder 2">
            <a:extLst>
              <a:ext uri="{FF2B5EF4-FFF2-40B4-BE49-F238E27FC236}">
                <a16:creationId xmlns:a16="http://schemas.microsoft.com/office/drawing/2014/main" id="{F9094085-3B39-4A4F-B421-083BD603E089}"/>
              </a:ext>
            </a:extLst>
          </p:cNvPr>
          <p:cNvSpPr>
            <a:spLocks noGrp="1"/>
          </p:cNvSpPr>
          <p:nvPr>
            <p:ph type="body" idx="51" hasCustomPrompt="1"/>
          </p:nvPr>
        </p:nvSpPr>
        <p:spPr>
          <a:xfrm>
            <a:off x="2869583" y="5110152"/>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0" name="Text Placeholder 2">
            <a:extLst>
              <a:ext uri="{FF2B5EF4-FFF2-40B4-BE49-F238E27FC236}">
                <a16:creationId xmlns:a16="http://schemas.microsoft.com/office/drawing/2014/main" id="{E87EE246-B30D-4246-BBE0-0BC8EBA99255}"/>
              </a:ext>
            </a:extLst>
          </p:cNvPr>
          <p:cNvSpPr>
            <a:spLocks noGrp="1"/>
          </p:cNvSpPr>
          <p:nvPr>
            <p:ph type="body" idx="52" hasCustomPrompt="1"/>
          </p:nvPr>
        </p:nvSpPr>
        <p:spPr>
          <a:xfrm>
            <a:off x="2869583" y="5471513"/>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42" name="Text Placeholder 2">
            <a:extLst>
              <a:ext uri="{FF2B5EF4-FFF2-40B4-BE49-F238E27FC236}">
                <a16:creationId xmlns:a16="http://schemas.microsoft.com/office/drawing/2014/main" id="{72833A53-1031-4E59-BB69-C21555C45940}"/>
              </a:ext>
            </a:extLst>
          </p:cNvPr>
          <p:cNvSpPr>
            <a:spLocks noGrp="1"/>
          </p:cNvSpPr>
          <p:nvPr>
            <p:ph type="body" idx="53" hasCustomPrompt="1"/>
          </p:nvPr>
        </p:nvSpPr>
        <p:spPr>
          <a:xfrm>
            <a:off x="4874046" y="5114637"/>
            <a:ext cx="1867879" cy="349611"/>
          </a:xfrm>
        </p:spPr>
        <p:txBody>
          <a:bodyPr lIns="0" tIns="0" rIns="0" bIns="0" anchor="b">
            <a:normAutofit/>
          </a:bodyPr>
          <a:lstStyle>
            <a:lvl1pPr marL="0" indent="0" algn="l">
              <a:spcBef>
                <a:spcPts val="600"/>
              </a:spcBef>
              <a:buNone/>
              <a:defRPr sz="2000" b="1" i="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$ 1,500,000</a:t>
            </a:r>
          </a:p>
        </p:txBody>
      </p:sp>
      <p:sp>
        <p:nvSpPr>
          <p:cNvPr id="43" name="Text Placeholder 2">
            <a:extLst>
              <a:ext uri="{FF2B5EF4-FFF2-40B4-BE49-F238E27FC236}">
                <a16:creationId xmlns:a16="http://schemas.microsoft.com/office/drawing/2014/main" id="{6898A319-33AA-48F0-9D9D-2196528CD257}"/>
              </a:ext>
            </a:extLst>
          </p:cNvPr>
          <p:cNvSpPr>
            <a:spLocks noGrp="1"/>
          </p:cNvSpPr>
          <p:nvPr>
            <p:ph type="body" idx="54" hasCustomPrompt="1"/>
          </p:nvPr>
        </p:nvSpPr>
        <p:spPr>
          <a:xfrm>
            <a:off x="4874046" y="5475998"/>
            <a:ext cx="1870741" cy="246279"/>
          </a:xfrm>
        </p:spPr>
        <p:txBody>
          <a:bodyPr lIns="0" tIns="0" rIns="0" bIns="0" anchor="t" anchorCtr="0">
            <a:normAutofit/>
          </a:bodyPr>
          <a:lstStyle>
            <a:lvl1pPr marL="0" indent="0" algn="l">
              <a:spcBef>
                <a:spcPts val="600"/>
              </a:spcBef>
              <a:buNone/>
              <a:defRPr sz="1400" b="1" i="0">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Category Description</a:t>
            </a:r>
          </a:p>
        </p:txBody>
      </p:sp>
      <p:sp>
        <p:nvSpPr>
          <p:cNvPr id="28" name="Rectangle 25" descr="Rectangle shape">
            <a:extLst>
              <a:ext uri="{FF2B5EF4-FFF2-40B4-BE49-F238E27FC236}">
                <a16:creationId xmlns:a16="http://schemas.microsoft.com/office/drawing/2014/main" id="{536DDC95-2245-400E-87D9-78ACE3EB0369}"/>
              </a:ext>
            </a:extLst>
          </p:cNvPr>
          <p:cNvSpPr/>
          <p:nvPr userDrawn="1"/>
        </p:nvSpPr>
        <p:spPr>
          <a:xfrm>
            <a:off x="1" y="2374094"/>
            <a:ext cx="3042204"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660085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s Content Layout">
    <p:spTree>
      <p:nvGrpSpPr>
        <p:cNvPr id="1" name=""/>
        <p:cNvGrpSpPr/>
        <p:nvPr/>
      </p:nvGrpSpPr>
      <p:grpSpPr>
        <a:xfrm>
          <a:off x="0" y="0"/>
          <a:ext cx="0" cy="0"/>
          <a:chOff x="0" y="0"/>
          <a:chExt cx="0" cy="0"/>
        </a:xfrm>
      </p:grpSpPr>
      <p:sp>
        <p:nvSpPr>
          <p:cNvPr id="22" name="Прямоугольник 21">
            <a:extLst>
              <a:ext uri="{FF2B5EF4-FFF2-40B4-BE49-F238E27FC236}">
                <a16:creationId xmlns:a16="http://schemas.microsoft.com/office/drawing/2014/main" id="{59E029D3-A2D2-4959-AD45-2926DF4C67CC}"/>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Прямоугольник 2">
            <a:extLst>
              <a:ext uri="{FF2B5EF4-FFF2-40B4-BE49-F238E27FC236}">
                <a16:creationId xmlns:a16="http://schemas.microsoft.com/office/drawing/2014/main" id="{49A919AF-E573-4B3C-8E98-F501EABA1B1B}"/>
              </a:ext>
            </a:extLst>
          </p:cNvPr>
          <p:cNvSpPr/>
          <p:nvPr userDrawn="1"/>
        </p:nvSpPr>
        <p:spPr>
          <a:xfrm>
            <a:off x="4108011" y="765175"/>
            <a:ext cx="3990525" cy="17561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8" descr="Rectangle shape">
            <a:extLst>
              <a:ext uri="{FF2B5EF4-FFF2-40B4-BE49-F238E27FC236}">
                <a16:creationId xmlns:a16="http://schemas.microsoft.com/office/drawing/2014/main" id="{456AD312-1A1E-4043-B08C-1410D3EDEC27}"/>
              </a:ext>
            </a:extLst>
          </p:cNvPr>
          <p:cNvSpPr/>
          <p:nvPr userDrawn="1"/>
        </p:nvSpPr>
        <p:spPr>
          <a:xfrm>
            <a:off x="-1" y="5262290"/>
            <a:ext cx="12191999" cy="7772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6" name="Slide Number Placeholder 5">
            <a:extLst>
              <a:ext uri="{FF2B5EF4-FFF2-40B4-BE49-F238E27FC236}">
                <a16:creationId xmlns:a16="http://schemas.microsoft.com/office/drawing/2014/main" id="{ECEEB3FF-7F57-482E-BA1B-44AD9E95F077}"/>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12" name="Title 1">
            <a:extLst>
              <a:ext uri="{FF2B5EF4-FFF2-40B4-BE49-F238E27FC236}">
                <a16:creationId xmlns:a16="http://schemas.microsoft.com/office/drawing/2014/main" id="{0824308D-CE80-4FF7-81BB-AFBECF7EA2C0}"/>
              </a:ext>
            </a:extLst>
          </p:cNvPr>
          <p:cNvSpPr>
            <a:spLocks noGrp="1"/>
          </p:cNvSpPr>
          <p:nvPr>
            <p:ph type="title" hasCustomPrompt="1"/>
          </p:nvPr>
        </p:nvSpPr>
        <p:spPr>
          <a:xfrm>
            <a:off x="4093464" y="2521329"/>
            <a:ext cx="4005072" cy="2740961"/>
          </a:xfrm>
          <a:solidFill>
            <a:schemeClr val="tx1"/>
          </a:solidFill>
        </p:spPr>
        <p:txBody>
          <a:bodyPr tIns="72000" rIns="72000" bIns="792000" anchor="b">
            <a:normAutofit/>
          </a:bodyPr>
          <a:lstStyle>
            <a:lvl1pPr algn="ctr">
              <a:lnSpc>
                <a:spcPct val="85000"/>
              </a:lnSpc>
              <a:defRPr lang="ru-RU" sz="6000" b="1" kern="1200" dirty="0">
                <a:solidFill>
                  <a:schemeClr val="bg2"/>
                </a:solidFill>
                <a:latin typeface="+mj-lt"/>
                <a:ea typeface="+mn-ea"/>
                <a:cs typeface="+mn-cs"/>
              </a:defRPr>
            </a:lvl1pPr>
          </a:lstStyle>
          <a:p>
            <a:r>
              <a:rPr lang="en-US" noProof="0"/>
              <a:t>THANK</a:t>
            </a:r>
            <a:br>
              <a:rPr lang="en-US" noProof="0"/>
            </a:br>
            <a:r>
              <a:rPr lang="en-US" noProof="0"/>
              <a:t>YOU!</a:t>
            </a:r>
          </a:p>
        </p:txBody>
      </p:sp>
      <p:sp>
        <p:nvSpPr>
          <p:cNvPr id="14" name="Picture Placeholder 13">
            <a:extLst>
              <a:ext uri="{FF2B5EF4-FFF2-40B4-BE49-F238E27FC236}">
                <a16:creationId xmlns:a16="http://schemas.microsoft.com/office/drawing/2014/main" id="{2E46EE0C-8420-4BA8-9E2D-0780DB1E6509}"/>
              </a:ext>
            </a:extLst>
          </p:cNvPr>
          <p:cNvSpPr>
            <a:spLocks noGrp="1"/>
          </p:cNvSpPr>
          <p:nvPr>
            <p:ph type="pic" sz="quarter" idx="16"/>
          </p:nvPr>
        </p:nvSpPr>
        <p:spPr>
          <a:xfrm>
            <a:off x="4930140" y="1338610"/>
            <a:ext cx="2331720" cy="539496"/>
          </a:xfrm>
          <a:ln>
            <a:noFill/>
          </a:ln>
        </p:spPr>
        <p:txBody>
          <a:bodyPr anchor="ctr" anchorCtr="0">
            <a:noAutofit/>
          </a:bodyPr>
          <a:lstStyle>
            <a:lvl1pPr marL="0" indent="0" algn="ctr">
              <a:buNone/>
              <a:defRPr sz="1400">
                <a:solidFill>
                  <a:schemeClr val="bg2"/>
                </a:solidFill>
              </a:defRPr>
            </a:lvl1pPr>
          </a:lstStyle>
          <a:p>
            <a:r>
              <a:rPr lang="en-US" noProof="0"/>
              <a:t>Click icon to add picture</a:t>
            </a:r>
            <a:endParaRPr lang="en-US" noProof="0" dirty="0"/>
          </a:p>
        </p:txBody>
      </p:sp>
      <p:sp>
        <p:nvSpPr>
          <p:cNvPr id="5" name="Text Placeholder 4">
            <a:extLst>
              <a:ext uri="{FF2B5EF4-FFF2-40B4-BE49-F238E27FC236}">
                <a16:creationId xmlns:a16="http://schemas.microsoft.com/office/drawing/2014/main" id="{181ACAC3-4604-4C09-A60E-353A71E93E1A}"/>
              </a:ext>
            </a:extLst>
          </p:cNvPr>
          <p:cNvSpPr>
            <a:spLocks noGrp="1"/>
          </p:cNvSpPr>
          <p:nvPr>
            <p:ph type="body" sz="quarter" idx="17" hasCustomPrompt="1"/>
          </p:nvPr>
        </p:nvSpPr>
        <p:spPr>
          <a:xfrm>
            <a:off x="4618038" y="4541163"/>
            <a:ext cx="3038475" cy="590550"/>
          </a:xfrm>
        </p:spPr>
        <p:txBody>
          <a:bodyPr/>
          <a:lstStyle>
            <a:lvl1pPr marL="0" indent="0" algn="ctr">
              <a:buNone/>
              <a:defRPr b="1" i="0">
                <a:solidFill>
                  <a:schemeClr val="bg1"/>
                </a:solidFill>
              </a:defRPr>
            </a:lvl1pPr>
          </a:lstStyle>
          <a:p>
            <a:pPr lvl="0"/>
            <a:r>
              <a:rPr lang="en-US" noProof="0"/>
              <a:t>August Bergqvist</a:t>
            </a:r>
          </a:p>
        </p:txBody>
      </p:sp>
      <p:sp>
        <p:nvSpPr>
          <p:cNvPr id="13" name="Text Placeholder 12">
            <a:extLst>
              <a:ext uri="{FF2B5EF4-FFF2-40B4-BE49-F238E27FC236}">
                <a16:creationId xmlns:a16="http://schemas.microsoft.com/office/drawing/2014/main" id="{67AD3B8E-A11F-4EAE-94E5-5A918EEFB778}"/>
              </a:ext>
            </a:extLst>
          </p:cNvPr>
          <p:cNvSpPr>
            <a:spLocks noGrp="1"/>
          </p:cNvSpPr>
          <p:nvPr>
            <p:ph type="body" sz="quarter" idx="15" hasCustomPrompt="1"/>
          </p:nvPr>
        </p:nvSpPr>
        <p:spPr>
          <a:xfrm>
            <a:off x="1078557" y="5378325"/>
            <a:ext cx="1800225" cy="280988"/>
          </a:xfrm>
        </p:spPr>
        <p:txBody>
          <a:bodyPr lIns="0" tIns="0" rIns="0" bIns="0" anchor="ctr" anchorCtr="0">
            <a:noAutofit/>
          </a:bodyPr>
          <a:lstStyle>
            <a:lvl1pPr marL="0" indent="0">
              <a:buNone/>
              <a:defRPr sz="1800" b="1" i="1">
                <a:solidFill>
                  <a:schemeClr val="tx2"/>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Phone:</a:t>
            </a:r>
          </a:p>
        </p:txBody>
      </p:sp>
      <p:sp>
        <p:nvSpPr>
          <p:cNvPr id="15" name="Text Placeholder 16">
            <a:extLst>
              <a:ext uri="{FF2B5EF4-FFF2-40B4-BE49-F238E27FC236}">
                <a16:creationId xmlns:a16="http://schemas.microsoft.com/office/drawing/2014/main" id="{4C7CDA87-1949-494C-94DB-E50024738431}"/>
              </a:ext>
            </a:extLst>
          </p:cNvPr>
          <p:cNvSpPr>
            <a:spLocks noGrp="1"/>
          </p:cNvSpPr>
          <p:nvPr>
            <p:ph type="body" sz="quarter" idx="18" hasCustomPrompt="1"/>
          </p:nvPr>
        </p:nvSpPr>
        <p:spPr>
          <a:xfrm>
            <a:off x="1078557" y="5658102"/>
            <a:ext cx="2858011" cy="280109"/>
          </a:xfrm>
        </p:spPr>
        <p:txBody>
          <a:bodyPr lIns="0" tIns="0" rIns="0" bIns="0">
            <a:noAutofit/>
          </a:bodyPr>
          <a:lstStyle>
            <a:lvl1pPr marL="0" indent="0">
              <a:buNone/>
              <a:defRPr sz="2000" b="1">
                <a:solidFill>
                  <a:schemeClr val="tx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678-555-0177</a:t>
            </a:r>
          </a:p>
        </p:txBody>
      </p:sp>
      <p:sp>
        <p:nvSpPr>
          <p:cNvPr id="16" name="Text Placeholder 12">
            <a:extLst>
              <a:ext uri="{FF2B5EF4-FFF2-40B4-BE49-F238E27FC236}">
                <a16:creationId xmlns:a16="http://schemas.microsoft.com/office/drawing/2014/main" id="{8D20ADC7-EE42-4D0E-B17A-883FE693D6CF}"/>
              </a:ext>
            </a:extLst>
          </p:cNvPr>
          <p:cNvSpPr>
            <a:spLocks noGrp="1"/>
          </p:cNvSpPr>
          <p:nvPr>
            <p:ph type="body" sz="quarter" idx="19" hasCustomPrompt="1"/>
          </p:nvPr>
        </p:nvSpPr>
        <p:spPr>
          <a:xfrm>
            <a:off x="4108011" y="5377934"/>
            <a:ext cx="1800225" cy="280988"/>
          </a:xfrm>
        </p:spPr>
        <p:txBody>
          <a:bodyPr lIns="0" tIns="0" rIns="0" bIns="0" anchor="ctr" anchorCtr="0">
            <a:noAutofit/>
          </a:bodyPr>
          <a:lstStyle>
            <a:lvl1pPr marL="0" indent="0">
              <a:buNone/>
              <a:defRPr sz="1800" b="1" i="1">
                <a:solidFill>
                  <a:schemeClr val="tx2"/>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Email:</a:t>
            </a:r>
          </a:p>
        </p:txBody>
      </p:sp>
      <p:sp>
        <p:nvSpPr>
          <p:cNvPr id="17" name="Text Placeholder 16">
            <a:extLst>
              <a:ext uri="{FF2B5EF4-FFF2-40B4-BE49-F238E27FC236}">
                <a16:creationId xmlns:a16="http://schemas.microsoft.com/office/drawing/2014/main" id="{AD9FFFDD-8708-4CDD-974F-8A022BB26AA5}"/>
              </a:ext>
            </a:extLst>
          </p:cNvPr>
          <p:cNvSpPr>
            <a:spLocks noGrp="1"/>
          </p:cNvSpPr>
          <p:nvPr>
            <p:ph type="body" sz="quarter" idx="20" hasCustomPrompt="1"/>
          </p:nvPr>
        </p:nvSpPr>
        <p:spPr>
          <a:xfrm>
            <a:off x="4108011" y="5657711"/>
            <a:ext cx="3684587" cy="280500"/>
          </a:xfrm>
        </p:spPr>
        <p:txBody>
          <a:bodyPr lIns="0" tIns="0" rIns="0" bIns="0">
            <a:noAutofit/>
          </a:bodyPr>
          <a:lstStyle>
            <a:lvl1pPr marL="0" indent="0">
              <a:buNone/>
              <a:defRPr sz="2000" b="1">
                <a:solidFill>
                  <a:schemeClr val="tx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bergqvist@vanarsdelltd.com</a:t>
            </a:r>
          </a:p>
        </p:txBody>
      </p:sp>
      <p:sp>
        <p:nvSpPr>
          <p:cNvPr id="18" name="Text Placeholder 12">
            <a:extLst>
              <a:ext uri="{FF2B5EF4-FFF2-40B4-BE49-F238E27FC236}">
                <a16:creationId xmlns:a16="http://schemas.microsoft.com/office/drawing/2014/main" id="{CDE37318-4A32-4233-997C-CE244B16F5A1}"/>
              </a:ext>
            </a:extLst>
          </p:cNvPr>
          <p:cNvSpPr>
            <a:spLocks noGrp="1"/>
          </p:cNvSpPr>
          <p:nvPr>
            <p:ph type="body" sz="quarter" idx="21" hasCustomPrompt="1"/>
          </p:nvPr>
        </p:nvSpPr>
        <p:spPr>
          <a:xfrm>
            <a:off x="8098536" y="5377934"/>
            <a:ext cx="1800225" cy="280988"/>
          </a:xfrm>
        </p:spPr>
        <p:txBody>
          <a:bodyPr lIns="0" tIns="0" rIns="0" bIns="0" anchor="ctr" anchorCtr="0">
            <a:noAutofit/>
          </a:bodyPr>
          <a:lstStyle>
            <a:lvl1pPr marL="0" indent="0">
              <a:buNone/>
              <a:defRPr sz="1800" b="1" i="1">
                <a:solidFill>
                  <a:schemeClr val="tx2"/>
                </a:solidFill>
              </a:defRPr>
            </a:lvl1pPr>
            <a:lvl2pPr>
              <a:defRPr sz="1800">
                <a:solidFill>
                  <a:schemeClr val="bg2">
                    <a:lumMod val="40000"/>
                    <a:lumOff val="60000"/>
                  </a:schemeClr>
                </a:solidFill>
              </a:defRPr>
            </a:lvl2pPr>
            <a:lvl3pPr>
              <a:defRPr sz="1800">
                <a:solidFill>
                  <a:schemeClr val="bg2">
                    <a:lumMod val="40000"/>
                    <a:lumOff val="60000"/>
                  </a:schemeClr>
                </a:solidFill>
              </a:defRPr>
            </a:lvl3pPr>
            <a:lvl4pPr>
              <a:defRPr sz="1800">
                <a:solidFill>
                  <a:schemeClr val="bg2">
                    <a:lumMod val="40000"/>
                    <a:lumOff val="60000"/>
                  </a:schemeClr>
                </a:solidFill>
              </a:defRPr>
            </a:lvl4pPr>
            <a:lvl5pPr>
              <a:defRPr sz="1800">
                <a:solidFill>
                  <a:schemeClr val="bg2">
                    <a:lumMod val="40000"/>
                    <a:lumOff val="60000"/>
                  </a:schemeClr>
                </a:solidFill>
              </a:defRPr>
            </a:lvl5pPr>
          </a:lstStyle>
          <a:p>
            <a:pPr lvl="0"/>
            <a:r>
              <a:rPr lang="en-US" noProof="0"/>
              <a:t>Website:</a:t>
            </a:r>
          </a:p>
        </p:txBody>
      </p:sp>
      <p:sp>
        <p:nvSpPr>
          <p:cNvPr id="19" name="Text Placeholder 16">
            <a:extLst>
              <a:ext uri="{FF2B5EF4-FFF2-40B4-BE49-F238E27FC236}">
                <a16:creationId xmlns:a16="http://schemas.microsoft.com/office/drawing/2014/main" id="{1F818617-24CC-4E07-ABE4-A23E89FC13DE}"/>
              </a:ext>
            </a:extLst>
          </p:cNvPr>
          <p:cNvSpPr>
            <a:spLocks noGrp="1"/>
          </p:cNvSpPr>
          <p:nvPr>
            <p:ph type="body" sz="quarter" idx="22" hasCustomPrompt="1"/>
          </p:nvPr>
        </p:nvSpPr>
        <p:spPr>
          <a:xfrm>
            <a:off x="8098536" y="5657711"/>
            <a:ext cx="3240000" cy="280500"/>
          </a:xfrm>
        </p:spPr>
        <p:txBody>
          <a:bodyPr lIns="0" tIns="0" rIns="0" bIns="0">
            <a:noAutofit/>
          </a:bodyPr>
          <a:lstStyle>
            <a:lvl1pPr marL="0" indent="0">
              <a:buNone/>
              <a:defRPr sz="2000" b="1">
                <a:solidFill>
                  <a:schemeClr val="tx1"/>
                </a:solidFill>
                <a:latin typeface="+mj-lt"/>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a:t>www.vanasdelltd.com</a:t>
            </a:r>
          </a:p>
        </p:txBody>
      </p:sp>
      <p:sp>
        <p:nvSpPr>
          <p:cNvPr id="21" name="Rectangle 12" descr="Rectangle shape">
            <a:extLst>
              <a:ext uri="{FF2B5EF4-FFF2-40B4-BE49-F238E27FC236}">
                <a16:creationId xmlns:a16="http://schemas.microsoft.com/office/drawing/2014/main" id="{F63A6226-0829-4BFB-805E-8B463D763BD0}"/>
              </a:ext>
            </a:extLst>
          </p:cNvPr>
          <p:cNvSpPr/>
          <p:nvPr userDrawn="1"/>
        </p:nvSpPr>
        <p:spPr>
          <a:xfrm>
            <a:off x="4760495" y="2320161"/>
            <a:ext cx="7431505"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057399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ppendix Content Layout">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A7B528C4-392E-41C2-861C-D3DC218489B8}"/>
              </a:ext>
            </a:extLst>
          </p:cNvPr>
          <p:cNvSpPr/>
          <p:nvPr userDrawn="1"/>
        </p:nvSpPr>
        <p:spPr>
          <a:xfrm>
            <a:off x="3919728" y="1"/>
            <a:ext cx="4352544" cy="2299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0" y="2299716"/>
            <a:ext cx="11352213" cy="3758184"/>
          </a:xfrm>
        </p:spPr>
        <p:txBody>
          <a:bodyPr tIns="756000" rIns="72000" anchor="ctr" anchorCtr="0">
            <a:normAutofit/>
          </a:bodyPr>
          <a:lstStyle>
            <a:lvl1pPr marL="0" indent="0" algn="ctr">
              <a:buNone/>
              <a:defRPr sz="1800"/>
            </a:lvl1pPr>
          </a:lstStyle>
          <a:p>
            <a:r>
              <a:rPr lang="en-US" noProof="0"/>
              <a:t>Click icon to add picture</a:t>
            </a: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919728" y="0"/>
            <a:ext cx="4352544" cy="2299716"/>
          </a:xfrm>
          <a:noFill/>
        </p:spPr>
        <p:txBody>
          <a:bodyPr lIns="0" tIns="684000" rIns="0" bIns="0" anchor="t" anchorCtr="0">
            <a:normAutofit/>
          </a:bodyPr>
          <a:lstStyle>
            <a:lvl1pPr marL="0" algn="ctr" defTabSz="914400" rtl="0" eaLnBrk="1" latinLnBrk="0" hangingPunct="1">
              <a:lnSpc>
                <a:spcPct val="90000"/>
              </a:lnSpc>
              <a:spcBef>
                <a:spcPct val="0"/>
              </a:spcBef>
              <a:buNone/>
              <a:defRPr lang="ru-RU" sz="3600" b="1" kern="1200" dirty="0">
                <a:solidFill>
                  <a:schemeClr val="bg2"/>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9" name="Rectangle 8" descr="Rectangle shape">
            <a:extLst>
              <a:ext uri="{FF2B5EF4-FFF2-40B4-BE49-F238E27FC236}">
                <a16:creationId xmlns:a16="http://schemas.microsoft.com/office/drawing/2014/main" id="{7427677C-C3DE-49C7-84BE-71D9DB22D7F2}"/>
              </a:ext>
            </a:extLst>
          </p:cNvPr>
          <p:cNvSpPr/>
          <p:nvPr userDrawn="1"/>
        </p:nvSpPr>
        <p:spPr>
          <a:xfrm>
            <a:off x="4868562" y="1548553"/>
            <a:ext cx="7323438"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817177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eedback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3256085" y="707217"/>
            <a:ext cx="5679831" cy="606677"/>
          </a:xfrm>
        </p:spPr>
        <p:txBody>
          <a:bodyPr lIns="0" tIns="0" rIns="0" bIns="0" anchor="t" anchorCtr="0">
            <a:normAutofit/>
          </a:bodyPr>
          <a:lstStyle>
            <a:lvl1pPr marL="0" algn="ctr"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35" name="Picture Placeholder 7">
            <a:extLst>
              <a:ext uri="{FF2B5EF4-FFF2-40B4-BE49-F238E27FC236}">
                <a16:creationId xmlns:a16="http://schemas.microsoft.com/office/drawing/2014/main" id="{152EDA90-0CC6-4B73-9282-68EB15F1A49D}"/>
              </a:ext>
            </a:extLst>
          </p:cNvPr>
          <p:cNvSpPr>
            <a:spLocks noGrp="1"/>
          </p:cNvSpPr>
          <p:nvPr>
            <p:ph type="pic" sz="quarter" idx="50"/>
          </p:nvPr>
        </p:nvSpPr>
        <p:spPr>
          <a:xfrm>
            <a:off x="838200" y="4808540"/>
            <a:ext cx="960120" cy="960120"/>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6" name="Text Placeholder 17">
            <a:extLst>
              <a:ext uri="{FF2B5EF4-FFF2-40B4-BE49-F238E27FC236}">
                <a16:creationId xmlns:a16="http://schemas.microsoft.com/office/drawing/2014/main" id="{CB94CB14-CAFC-4576-85C2-5FE8C5FAC866}"/>
              </a:ext>
            </a:extLst>
          </p:cNvPr>
          <p:cNvSpPr>
            <a:spLocks noGrp="1"/>
          </p:cNvSpPr>
          <p:nvPr>
            <p:ph type="body" sz="quarter" idx="20" hasCustomPrompt="1"/>
          </p:nvPr>
        </p:nvSpPr>
        <p:spPr>
          <a:xfrm>
            <a:off x="1921253" y="4732171"/>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1 Name</a:t>
            </a:r>
          </a:p>
        </p:txBody>
      </p:sp>
      <p:sp>
        <p:nvSpPr>
          <p:cNvPr id="57" name="Text Placeholder 17">
            <a:extLst>
              <a:ext uri="{FF2B5EF4-FFF2-40B4-BE49-F238E27FC236}">
                <a16:creationId xmlns:a16="http://schemas.microsoft.com/office/drawing/2014/main" id="{E2FAB85F-45F7-47E2-AB0A-6B37853139DD}"/>
              </a:ext>
            </a:extLst>
          </p:cNvPr>
          <p:cNvSpPr>
            <a:spLocks noGrp="1"/>
          </p:cNvSpPr>
          <p:nvPr>
            <p:ph type="body" sz="quarter" idx="21" hasCustomPrompt="1"/>
          </p:nvPr>
        </p:nvSpPr>
        <p:spPr>
          <a:xfrm>
            <a:off x="1922832" y="5118130"/>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58" name="Picture Placeholder 7">
            <a:extLst>
              <a:ext uri="{FF2B5EF4-FFF2-40B4-BE49-F238E27FC236}">
                <a16:creationId xmlns:a16="http://schemas.microsoft.com/office/drawing/2014/main" id="{9D546B0D-E7A6-4E09-A1E7-4D5FFF42AB7E}"/>
              </a:ext>
            </a:extLst>
          </p:cNvPr>
          <p:cNvSpPr>
            <a:spLocks noGrp="1"/>
          </p:cNvSpPr>
          <p:nvPr>
            <p:ph type="pic" sz="quarter" idx="51"/>
          </p:nvPr>
        </p:nvSpPr>
        <p:spPr>
          <a:xfrm>
            <a:off x="7977409" y="4808540"/>
            <a:ext cx="960120" cy="960120"/>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59" name="Text Placeholder 17">
            <a:extLst>
              <a:ext uri="{FF2B5EF4-FFF2-40B4-BE49-F238E27FC236}">
                <a16:creationId xmlns:a16="http://schemas.microsoft.com/office/drawing/2014/main" id="{BB7C7924-7CD4-4A42-9820-18C41FD7256C}"/>
              </a:ext>
            </a:extLst>
          </p:cNvPr>
          <p:cNvSpPr>
            <a:spLocks noGrp="1"/>
          </p:cNvSpPr>
          <p:nvPr>
            <p:ph type="body" sz="quarter" idx="52" hasCustomPrompt="1"/>
          </p:nvPr>
        </p:nvSpPr>
        <p:spPr>
          <a:xfrm>
            <a:off x="9060462" y="4732171"/>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3 Name</a:t>
            </a:r>
          </a:p>
        </p:txBody>
      </p:sp>
      <p:sp>
        <p:nvSpPr>
          <p:cNvPr id="60" name="Text Placeholder 17">
            <a:extLst>
              <a:ext uri="{FF2B5EF4-FFF2-40B4-BE49-F238E27FC236}">
                <a16:creationId xmlns:a16="http://schemas.microsoft.com/office/drawing/2014/main" id="{16EDFFF7-6CB3-47B7-B8FF-4AD51EBB5F14}"/>
              </a:ext>
            </a:extLst>
          </p:cNvPr>
          <p:cNvSpPr>
            <a:spLocks noGrp="1"/>
          </p:cNvSpPr>
          <p:nvPr>
            <p:ph type="body" sz="quarter" idx="53" hasCustomPrompt="1"/>
          </p:nvPr>
        </p:nvSpPr>
        <p:spPr>
          <a:xfrm>
            <a:off x="9062041" y="5118130"/>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1" name="Picture Placeholder 7">
            <a:extLst>
              <a:ext uri="{FF2B5EF4-FFF2-40B4-BE49-F238E27FC236}">
                <a16:creationId xmlns:a16="http://schemas.microsoft.com/office/drawing/2014/main" id="{998C45EE-D467-409F-8315-0F7C3F55116A}"/>
              </a:ext>
            </a:extLst>
          </p:cNvPr>
          <p:cNvSpPr>
            <a:spLocks noGrp="1"/>
          </p:cNvSpPr>
          <p:nvPr>
            <p:ph type="pic" sz="quarter" idx="54"/>
          </p:nvPr>
        </p:nvSpPr>
        <p:spPr>
          <a:xfrm>
            <a:off x="4403916" y="4808540"/>
            <a:ext cx="960120" cy="960120"/>
          </a:xfrm>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63" name="Text Placeholder 17">
            <a:extLst>
              <a:ext uri="{FF2B5EF4-FFF2-40B4-BE49-F238E27FC236}">
                <a16:creationId xmlns:a16="http://schemas.microsoft.com/office/drawing/2014/main" id="{A51F22CB-38F0-4351-97D5-2D8EAFB4F3D6}"/>
              </a:ext>
            </a:extLst>
          </p:cNvPr>
          <p:cNvSpPr>
            <a:spLocks noGrp="1"/>
          </p:cNvSpPr>
          <p:nvPr>
            <p:ph type="body" sz="quarter" idx="55" hasCustomPrompt="1"/>
          </p:nvPr>
        </p:nvSpPr>
        <p:spPr>
          <a:xfrm>
            <a:off x="5486969" y="4732171"/>
            <a:ext cx="2149559" cy="325986"/>
          </a:xfrm>
        </p:spPr>
        <p:txBody>
          <a:bodyPr bIns="0">
            <a:noAutofit/>
          </a:bodyPr>
          <a:lstStyle>
            <a:lvl1pPr marL="0" indent="0" algn="l">
              <a:spcBef>
                <a:spcPts val="600"/>
              </a:spcBef>
              <a:buNone/>
              <a:defRPr sz="2000" b="1">
                <a:solidFill>
                  <a:schemeClr val="tx1"/>
                </a:solidFill>
                <a:latin typeface="+mj-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Person 2 Name</a:t>
            </a:r>
          </a:p>
        </p:txBody>
      </p:sp>
      <p:sp>
        <p:nvSpPr>
          <p:cNvPr id="64" name="Text Placeholder 17">
            <a:extLst>
              <a:ext uri="{FF2B5EF4-FFF2-40B4-BE49-F238E27FC236}">
                <a16:creationId xmlns:a16="http://schemas.microsoft.com/office/drawing/2014/main" id="{A766E770-E9C2-42A0-B447-1B804F2A2F8D}"/>
              </a:ext>
            </a:extLst>
          </p:cNvPr>
          <p:cNvSpPr>
            <a:spLocks noGrp="1"/>
          </p:cNvSpPr>
          <p:nvPr>
            <p:ph type="body" sz="quarter" idx="56" hasCustomPrompt="1"/>
          </p:nvPr>
        </p:nvSpPr>
        <p:spPr>
          <a:xfrm>
            <a:off x="5488548" y="5118130"/>
            <a:ext cx="2148282" cy="244923"/>
          </a:xfrm>
        </p:spPr>
        <p:txBody>
          <a:bodyPr tIns="0">
            <a:noAutofit/>
          </a:bodyPr>
          <a:lstStyle>
            <a:lvl1pPr marL="0" indent="0" algn="l">
              <a:spcBef>
                <a:spcPts val="600"/>
              </a:spcBef>
              <a:buNone/>
              <a:defRPr sz="1400" b="0" i="1">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Team Member Title</a:t>
            </a:r>
          </a:p>
        </p:txBody>
      </p:sp>
      <p:sp>
        <p:nvSpPr>
          <p:cNvPr id="65" name="Text Placeholder 8">
            <a:extLst>
              <a:ext uri="{FF2B5EF4-FFF2-40B4-BE49-F238E27FC236}">
                <a16:creationId xmlns:a16="http://schemas.microsoft.com/office/drawing/2014/main" id="{1174E98C-B520-4B09-B2E4-AA73B46C63D5}"/>
              </a:ext>
            </a:extLst>
          </p:cNvPr>
          <p:cNvSpPr>
            <a:spLocks noGrp="1"/>
          </p:cNvSpPr>
          <p:nvPr>
            <p:ph type="body" sz="quarter" idx="13"/>
          </p:nvPr>
        </p:nvSpPr>
        <p:spPr>
          <a:xfrm>
            <a:off x="838200" y="1865313"/>
            <a:ext cx="3529013" cy="2578100"/>
          </a:xfrm>
          <a:solidFill>
            <a:schemeClr val="accent1">
              <a:alpha val="50000"/>
            </a:schemeClr>
          </a:solidFill>
        </p:spPr>
        <p:txBody>
          <a:bodyPr lIns="288000" tIns="288000" rIns="288000" bIns="288000">
            <a:normAutofit/>
          </a:bodyPr>
          <a:lstStyle>
            <a:lvl1pPr marL="0" indent="0">
              <a:buNone/>
              <a:defRPr sz="1400" i="0">
                <a:solidFill>
                  <a:schemeClr val="tx2"/>
                </a:solidFill>
              </a:defRPr>
            </a:lvl1pPr>
            <a:lvl2pPr marL="457200" indent="0">
              <a:buNone/>
              <a:defRPr sz="1400" i="1">
                <a:solidFill>
                  <a:schemeClr val="tx2"/>
                </a:solidFill>
              </a:defRPr>
            </a:lvl2pPr>
            <a:lvl3pPr marL="914400" indent="0">
              <a:buNone/>
              <a:defRPr sz="1400" i="1">
                <a:solidFill>
                  <a:schemeClr val="tx2"/>
                </a:solidFill>
              </a:defRPr>
            </a:lvl3pPr>
            <a:lvl4pPr marL="1371600" indent="0">
              <a:buNone/>
              <a:defRPr sz="1400" i="1">
                <a:solidFill>
                  <a:schemeClr val="tx2"/>
                </a:solidFill>
              </a:defRPr>
            </a:lvl4pPr>
            <a:lvl5pPr marL="1828800" indent="0">
              <a:buNone/>
              <a:defRPr sz="1400" i="1">
                <a:solidFill>
                  <a:schemeClr val="tx2"/>
                </a:solidFill>
              </a:defRPr>
            </a:lvl5pPr>
          </a:lstStyle>
          <a:p>
            <a:pPr lvl="0"/>
            <a:r>
              <a:rPr lang="en-US" noProof="0"/>
              <a:t>Edit Master text styles</a:t>
            </a:r>
          </a:p>
        </p:txBody>
      </p:sp>
      <p:sp>
        <p:nvSpPr>
          <p:cNvPr id="66" name="Rectangle 65">
            <a:extLst>
              <a:ext uri="{FF2B5EF4-FFF2-40B4-BE49-F238E27FC236}">
                <a16:creationId xmlns:a16="http://schemas.microsoft.com/office/drawing/2014/main" id="{129C8CAB-8459-47A3-A66A-8D12B810225F}"/>
              </a:ext>
            </a:extLst>
          </p:cNvPr>
          <p:cNvSpPr/>
          <p:nvPr userDrawn="1"/>
        </p:nvSpPr>
        <p:spPr>
          <a:xfrm>
            <a:off x="4368002" y="2414016"/>
            <a:ext cx="3529011" cy="20299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7" name="Text Placeholder 11">
            <a:extLst>
              <a:ext uri="{FF2B5EF4-FFF2-40B4-BE49-F238E27FC236}">
                <a16:creationId xmlns:a16="http://schemas.microsoft.com/office/drawing/2014/main" id="{6F2EC285-6BFE-478F-A272-ED692974D92B}"/>
              </a:ext>
            </a:extLst>
          </p:cNvPr>
          <p:cNvSpPr>
            <a:spLocks noGrp="1"/>
          </p:cNvSpPr>
          <p:nvPr>
            <p:ph type="body" sz="quarter" idx="14"/>
          </p:nvPr>
        </p:nvSpPr>
        <p:spPr>
          <a:xfrm>
            <a:off x="4357688" y="2400300"/>
            <a:ext cx="3529012" cy="2043113"/>
          </a:xfrm>
        </p:spPr>
        <p:txBody>
          <a:bodyPr lIns="288000" tIns="288000" rIns="288000" bIns="288000"/>
          <a:lstStyle>
            <a:lvl1pPr marL="0" indent="0">
              <a:buNone/>
              <a:defRPr lang="en-US" sz="1400" i="0" kern="1200" dirty="0" smtClean="0">
                <a:solidFill>
                  <a:schemeClr val="tx2"/>
                </a:solidFill>
                <a:latin typeface="+mn-lt"/>
                <a:ea typeface="+mn-ea"/>
                <a:cs typeface="+mn-cs"/>
              </a:defRPr>
            </a:lvl1pPr>
            <a:lvl2pPr marL="457200" indent="0">
              <a:buNone/>
              <a:defRPr lang="en-US" sz="1400" i="1" kern="1200" dirty="0" smtClean="0">
                <a:solidFill>
                  <a:schemeClr val="tx2"/>
                </a:solidFill>
                <a:latin typeface="+mn-lt"/>
                <a:ea typeface="+mn-ea"/>
                <a:cs typeface="+mn-cs"/>
              </a:defRPr>
            </a:lvl2pPr>
            <a:lvl3pPr marL="914400" indent="0">
              <a:buNone/>
              <a:defRPr lang="en-US" sz="1400" i="1" kern="1200" dirty="0" smtClean="0">
                <a:solidFill>
                  <a:schemeClr val="tx2"/>
                </a:solidFill>
                <a:latin typeface="+mn-lt"/>
                <a:ea typeface="+mn-ea"/>
                <a:cs typeface="+mn-cs"/>
              </a:defRPr>
            </a:lvl3pPr>
            <a:lvl4pPr marL="1371600" indent="0">
              <a:buNone/>
              <a:defRPr lang="en-US" sz="1400" i="1" kern="1200" dirty="0" smtClean="0">
                <a:solidFill>
                  <a:schemeClr val="tx2"/>
                </a:solidFill>
                <a:latin typeface="+mn-lt"/>
                <a:ea typeface="+mn-ea"/>
                <a:cs typeface="+mn-cs"/>
              </a:defRPr>
            </a:lvl4pPr>
            <a:lvl5pPr marL="1828800" indent="0">
              <a:buNone/>
              <a:defRPr lang="ru-RU" sz="1400" i="1" kern="1200" dirty="0">
                <a:solidFill>
                  <a:schemeClr val="tx2"/>
                </a:solidFill>
                <a:latin typeface="+mn-lt"/>
                <a:ea typeface="+mn-ea"/>
                <a:cs typeface="+mn-cs"/>
              </a:defRPr>
            </a:lvl5pPr>
          </a:lstStyle>
          <a:p>
            <a:pPr lvl="0"/>
            <a:r>
              <a:rPr lang="en-US" noProof="0"/>
              <a:t>Edit Master text styles</a:t>
            </a:r>
          </a:p>
        </p:txBody>
      </p:sp>
      <p:sp>
        <p:nvSpPr>
          <p:cNvPr id="68" name="Text Placeholder 8">
            <a:extLst>
              <a:ext uri="{FF2B5EF4-FFF2-40B4-BE49-F238E27FC236}">
                <a16:creationId xmlns:a16="http://schemas.microsoft.com/office/drawing/2014/main" id="{C67992FA-0F54-4DA6-AACA-039E6E09DB60}"/>
              </a:ext>
            </a:extLst>
          </p:cNvPr>
          <p:cNvSpPr>
            <a:spLocks noGrp="1"/>
          </p:cNvSpPr>
          <p:nvPr>
            <p:ph type="body" sz="quarter" idx="15"/>
          </p:nvPr>
        </p:nvSpPr>
        <p:spPr>
          <a:xfrm>
            <a:off x="7886700" y="2212277"/>
            <a:ext cx="3467102" cy="2231136"/>
          </a:xfrm>
          <a:solidFill>
            <a:schemeClr val="accent1">
              <a:alpha val="50000"/>
            </a:schemeClr>
          </a:solidFill>
        </p:spPr>
        <p:txBody>
          <a:bodyPr lIns="288000" tIns="288000" rIns="288000" bIns="288000">
            <a:normAutofit/>
          </a:bodyPr>
          <a:lstStyle>
            <a:lvl1pPr marL="0" indent="0">
              <a:buNone/>
              <a:defRPr sz="1400" i="0">
                <a:solidFill>
                  <a:schemeClr val="tx2"/>
                </a:solidFill>
              </a:defRPr>
            </a:lvl1pPr>
            <a:lvl2pPr marL="457200" indent="0">
              <a:buNone/>
              <a:defRPr sz="1400" i="1">
                <a:solidFill>
                  <a:schemeClr val="tx2"/>
                </a:solidFill>
              </a:defRPr>
            </a:lvl2pPr>
            <a:lvl3pPr marL="914400" indent="0">
              <a:buNone/>
              <a:defRPr sz="1400" i="1">
                <a:solidFill>
                  <a:schemeClr val="tx2"/>
                </a:solidFill>
              </a:defRPr>
            </a:lvl3pPr>
            <a:lvl4pPr marL="1371600" indent="0">
              <a:buNone/>
              <a:defRPr sz="1400" i="1">
                <a:solidFill>
                  <a:schemeClr val="tx2"/>
                </a:solidFill>
              </a:defRPr>
            </a:lvl4pPr>
            <a:lvl5pPr marL="1828800" indent="0">
              <a:buNone/>
              <a:defRPr sz="1400" i="1">
                <a:solidFill>
                  <a:schemeClr val="tx2"/>
                </a:solidFill>
              </a:defRPr>
            </a:lvl5pPr>
          </a:lstStyle>
          <a:p>
            <a:pPr lvl="0"/>
            <a:r>
              <a:rPr lang="en-US" noProof="0"/>
              <a:t>Edit Master text styles</a:t>
            </a:r>
          </a:p>
        </p:txBody>
      </p:sp>
      <p:sp>
        <p:nvSpPr>
          <p:cNvPr id="21" name="Rectangle 18" descr="Rectangle shape">
            <a:extLst>
              <a:ext uri="{FF2B5EF4-FFF2-40B4-BE49-F238E27FC236}">
                <a16:creationId xmlns:a16="http://schemas.microsoft.com/office/drawing/2014/main" id="{B791C558-0522-446C-B7FE-6CCCB2676E89}"/>
              </a:ext>
            </a:extLst>
          </p:cNvPr>
          <p:cNvSpPr/>
          <p:nvPr userDrawn="1"/>
        </p:nvSpPr>
        <p:spPr>
          <a:xfrm>
            <a:off x="4304523" y="1373103"/>
            <a:ext cx="7887478"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81058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ase Study Content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636831"/>
            <a:ext cx="2939721" cy="1844288"/>
          </a:xfrm>
        </p:spPr>
        <p:txBody>
          <a:bodyPr lIns="0" tIns="0" rIns="0" bIns="0" anchor="t" anchorCtr="0">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1" y="1851976"/>
            <a:ext cx="2962574"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26" name="Text Placeholder 17">
            <a:extLst>
              <a:ext uri="{FF2B5EF4-FFF2-40B4-BE49-F238E27FC236}">
                <a16:creationId xmlns:a16="http://schemas.microsoft.com/office/drawing/2014/main" id="{177BAD76-5C75-4FA2-B792-300193BDC997}"/>
              </a:ext>
            </a:extLst>
          </p:cNvPr>
          <p:cNvSpPr>
            <a:spLocks noGrp="1"/>
          </p:cNvSpPr>
          <p:nvPr>
            <p:ph type="body" sz="quarter" idx="25"/>
          </p:nvPr>
        </p:nvSpPr>
        <p:spPr>
          <a:xfrm>
            <a:off x="5267325" y="1588458"/>
            <a:ext cx="6084888" cy="2118127"/>
          </a:xfrm>
        </p:spPr>
        <p:txBody>
          <a:bodyPr>
            <a:noAutofit/>
          </a:bodyPr>
          <a:lstStyle>
            <a:lvl1pPr marL="0" indent="0" algn="l">
              <a:spcBef>
                <a:spcPts val="600"/>
              </a:spcBef>
              <a:buNone/>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Edit Master text styles</a:t>
            </a:r>
          </a:p>
        </p:txBody>
      </p:sp>
      <p:sp>
        <p:nvSpPr>
          <p:cNvPr id="29" name="Text Placeholder 17">
            <a:extLst>
              <a:ext uri="{FF2B5EF4-FFF2-40B4-BE49-F238E27FC236}">
                <a16:creationId xmlns:a16="http://schemas.microsoft.com/office/drawing/2014/main" id="{AE2A9BB2-4A2A-49A1-8337-C26A0EC27E25}"/>
              </a:ext>
            </a:extLst>
          </p:cNvPr>
          <p:cNvSpPr>
            <a:spLocks noGrp="1"/>
          </p:cNvSpPr>
          <p:nvPr>
            <p:ph type="body" sz="quarter" idx="28"/>
          </p:nvPr>
        </p:nvSpPr>
        <p:spPr>
          <a:xfrm>
            <a:off x="5267325" y="3932556"/>
            <a:ext cx="6084888" cy="1548563"/>
          </a:xfrm>
        </p:spPr>
        <p:txBody>
          <a:bodyPr>
            <a:noAutofit/>
          </a:bodyPr>
          <a:lstStyle>
            <a:lvl1pPr marL="216000" indent="-216000" algn="l">
              <a:spcBef>
                <a:spcPts val="600"/>
              </a:spcBef>
              <a:buClr>
                <a:schemeClr val="accent1"/>
              </a:buClr>
              <a:buFont typeface="Wingdings" panose="05000000000000000000" pitchFamily="2" charset="2"/>
              <a:buChar char="§"/>
              <a:defRPr sz="1400" b="0" i="0">
                <a:solidFill>
                  <a:schemeClr val="tx2"/>
                </a:solidFill>
                <a:latin typeface="+mn-lt"/>
              </a:defRPr>
            </a:lvl1pPr>
            <a:lvl2pPr marL="457200" indent="0" algn="ctr">
              <a:buNone/>
              <a:defRPr sz="2000" b="1">
                <a:solidFill>
                  <a:schemeClr val="tx1"/>
                </a:solidFill>
                <a:latin typeface="+mj-lt"/>
              </a:defRPr>
            </a:lvl2pPr>
            <a:lvl3pPr marL="914400" indent="0" algn="ctr">
              <a:buNone/>
              <a:defRPr sz="2000" b="1">
                <a:solidFill>
                  <a:schemeClr val="tx1"/>
                </a:solidFill>
                <a:latin typeface="+mj-lt"/>
              </a:defRPr>
            </a:lvl3pPr>
            <a:lvl4pPr marL="1371600" indent="0" algn="ctr">
              <a:buNone/>
              <a:defRPr sz="2000" b="1">
                <a:solidFill>
                  <a:schemeClr val="tx1"/>
                </a:solidFill>
                <a:latin typeface="+mj-lt"/>
              </a:defRPr>
            </a:lvl4pPr>
            <a:lvl5pPr marL="1828800" indent="0" algn="ctr">
              <a:buNone/>
              <a:defRPr sz="2000" b="1">
                <a:solidFill>
                  <a:schemeClr val="tx1"/>
                </a:solidFill>
                <a:latin typeface="+mj-lt"/>
              </a:defRPr>
            </a:lvl5pPr>
          </a:lstStyle>
          <a:p>
            <a:pPr lvl="0"/>
            <a:r>
              <a:rPr lang="en-US" noProof="0"/>
              <a:t>Edit Master text styles</a:t>
            </a:r>
          </a:p>
        </p:txBody>
      </p:sp>
      <p:sp>
        <p:nvSpPr>
          <p:cNvPr id="13" name="Rectangle 9" descr="Rectangle shape">
            <a:extLst>
              <a:ext uri="{FF2B5EF4-FFF2-40B4-BE49-F238E27FC236}">
                <a16:creationId xmlns:a16="http://schemas.microsoft.com/office/drawing/2014/main" id="{BAFA4FEF-7A90-4960-976C-29791A7BE2C2}"/>
              </a:ext>
            </a:extLst>
          </p:cNvPr>
          <p:cNvSpPr/>
          <p:nvPr userDrawn="1"/>
        </p:nvSpPr>
        <p:spPr>
          <a:xfrm>
            <a:off x="0" y="3292402"/>
            <a:ext cx="370971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99266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8" name="Rectangle 7">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0002412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obile and Content Layout">
    <p:spTree>
      <p:nvGrpSpPr>
        <p:cNvPr id="1" name=""/>
        <p:cNvGrpSpPr/>
        <p:nvPr/>
      </p:nvGrpSpPr>
      <p:grpSpPr>
        <a:xfrm>
          <a:off x="0" y="0"/>
          <a:ext cx="0" cy="0"/>
          <a:chOff x="0" y="0"/>
          <a:chExt cx="0" cy="0"/>
        </a:xfrm>
      </p:grpSpPr>
      <p:sp>
        <p:nvSpPr>
          <p:cNvPr id="14" name="Rectangle 13" descr="Rectangle shape">
            <a:extLst>
              <a:ext uri="{FF2B5EF4-FFF2-40B4-BE49-F238E27FC236}">
                <a16:creationId xmlns:a16="http://schemas.microsoft.com/office/drawing/2014/main" id="{9FF20888-4CCD-4546-BBEE-8012B7FF897A}"/>
              </a:ext>
            </a:extLst>
          </p:cNvPr>
          <p:cNvSpPr/>
          <p:nvPr userDrawn="1"/>
        </p:nvSpPr>
        <p:spPr>
          <a:xfrm>
            <a:off x="862258" y="2808480"/>
            <a:ext cx="11329742"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Rectangle 1">
            <a:extLst>
              <a:ext uri="{FF2B5EF4-FFF2-40B4-BE49-F238E27FC236}">
                <a16:creationId xmlns:a16="http://schemas.microsoft.com/office/drawing/2014/main" id="{04338E56-892A-4A7D-A723-312505412F26}"/>
              </a:ext>
            </a:extLst>
          </p:cNvPr>
          <p:cNvSpPr/>
          <p:nvPr userDrawn="1"/>
        </p:nvSpPr>
        <p:spPr>
          <a:xfrm>
            <a:off x="6757260" y="636516"/>
            <a:ext cx="3291840" cy="5522976"/>
          </a:xfrm>
          <a:prstGeom prst="rect">
            <a:avLst/>
          </a:prstGeom>
          <a:blipFill>
            <a:blip r:embed="rId2"/>
            <a:stretch>
              <a:fillRect l="-1125" r="-11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F947FF51-80C5-433A-A515-4334E29588D0}"/>
              </a:ext>
            </a:extLst>
          </p:cNvPr>
          <p:cNvSpPr>
            <a:spLocks noGrp="1"/>
          </p:cNvSpPr>
          <p:nvPr>
            <p:ph type="body" idx="1"/>
          </p:nvPr>
        </p:nvSpPr>
        <p:spPr>
          <a:xfrm>
            <a:off x="862258" y="3095993"/>
            <a:ext cx="5242160" cy="539496"/>
          </a:xfrm>
        </p:spPr>
        <p:txBody>
          <a:bodyPr lIns="0" tIns="0" rIns="0" bIns="0" anchor="b">
            <a:normAutofit/>
          </a:bodyPr>
          <a:lstStyle>
            <a:lvl1pPr marL="0" indent="0">
              <a:buNone/>
              <a:defRPr sz="1800" b="1" i="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2">
            <a:extLst>
              <a:ext uri="{FF2B5EF4-FFF2-40B4-BE49-F238E27FC236}">
                <a16:creationId xmlns:a16="http://schemas.microsoft.com/office/drawing/2014/main" id="{1F5FB13D-D6DC-4762-A443-A1E33781FA69}"/>
              </a:ext>
            </a:extLst>
          </p:cNvPr>
          <p:cNvSpPr>
            <a:spLocks noGrp="1"/>
          </p:cNvSpPr>
          <p:nvPr>
            <p:ph type="body" idx="13"/>
          </p:nvPr>
        </p:nvSpPr>
        <p:spPr>
          <a:xfrm>
            <a:off x="862258" y="3828000"/>
            <a:ext cx="5233742" cy="2175392"/>
          </a:xfrm>
        </p:spPr>
        <p:txBody>
          <a:bodyPr lIns="0" tIns="0" rIns="0" bIns="0" anchor="t" anchorCtr="0">
            <a:normAutofit/>
          </a:bodyPr>
          <a:lstStyle>
            <a:lvl1pPr marL="216000" indent="-216000">
              <a:spcBef>
                <a:spcPts val="600"/>
              </a:spcBef>
              <a:buClr>
                <a:schemeClr val="bg2"/>
              </a:buClr>
              <a:buFont typeface="Wingdings" panose="05000000000000000000" pitchFamily="2" charset="2"/>
              <a:buChar char="§"/>
              <a:defRPr sz="1400" b="0" i="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Title 1">
            <a:extLst>
              <a:ext uri="{FF2B5EF4-FFF2-40B4-BE49-F238E27FC236}">
                <a16:creationId xmlns:a16="http://schemas.microsoft.com/office/drawing/2014/main" id="{58EFAFB9-41FD-471B-8C26-B5481B74C36E}"/>
              </a:ext>
            </a:extLst>
          </p:cNvPr>
          <p:cNvSpPr>
            <a:spLocks noGrp="1"/>
          </p:cNvSpPr>
          <p:nvPr>
            <p:ph type="title" hasCustomPrompt="1"/>
          </p:nvPr>
        </p:nvSpPr>
        <p:spPr>
          <a:xfrm>
            <a:off x="838200" y="1391821"/>
            <a:ext cx="5262327" cy="1325563"/>
          </a:xfrm>
        </p:spPr>
        <p:txBody>
          <a:bodyPr lIns="0" tIns="0" rIns="0" bIns="0" anchor="b" anchorCtr="0">
            <a:normAutofit/>
          </a:bodyPr>
          <a:lstStyle>
            <a:lvl1pPr marL="0" algn="l" defTabSz="914400" rtl="0" eaLnBrk="1" latinLnBrk="0" hangingPunct="1">
              <a:lnSpc>
                <a:spcPct val="90000"/>
              </a:lnSpc>
              <a:spcBef>
                <a:spcPct val="0"/>
              </a:spcBef>
              <a:buNone/>
              <a:defRPr lang="ru-RU" sz="3600" b="1" kern="1200" dirty="0">
                <a:solidFill>
                  <a:schemeClr val="tx1"/>
                </a:solidFill>
                <a:latin typeface="+mj-lt"/>
                <a:ea typeface="+mj-ea"/>
                <a:cs typeface="+mj-cs"/>
              </a:defRPr>
            </a:lvl1pPr>
          </a:lstStyle>
          <a:p>
            <a:r>
              <a:rPr lang="en-US" noProof="0"/>
              <a:t>CLICK TO EDIT MASTER TITLE</a:t>
            </a:r>
          </a:p>
        </p:txBody>
      </p:sp>
      <p:sp>
        <p:nvSpPr>
          <p:cNvPr id="12" name="Picture Placeholder 13">
            <a:extLst>
              <a:ext uri="{FF2B5EF4-FFF2-40B4-BE49-F238E27FC236}">
                <a16:creationId xmlns:a16="http://schemas.microsoft.com/office/drawing/2014/main" id="{EE15F6C3-281B-4328-BDB8-4C898228A1B0}"/>
              </a:ext>
            </a:extLst>
          </p:cNvPr>
          <p:cNvSpPr>
            <a:spLocks noGrp="1"/>
          </p:cNvSpPr>
          <p:nvPr>
            <p:ph type="pic" sz="quarter" idx="16"/>
          </p:nvPr>
        </p:nvSpPr>
        <p:spPr>
          <a:xfrm>
            <a:off x="839788" y="774398"/>
            <a:ext cx="2331720" cy="539496"/>
          </a:xfrm>
          <a:ln>
            <a:noFill/>
          </a:ln>
        </p:spPr>
        <p:txBody>
          <a:bodyPr anchor="ctr" anchorCtr="0">
            <a:noAutofit/>
          </a:bodyPr>
          <a:lstStyle>
            <a:lvl1pPr marL="0" indent="0" algn="ctr">
              <a:buNone/>
              <a:defRPr sz="1400">
                <a:solidFill>
                  <a:schemeClr val="tx1"/>
                </a:solidFill>
              </a:defRPr>
            </a:lvl1pPr>
          </a:lstStyle>
          <a:p>
            <a:r>
              <a:rPr lang="en-US" noProof="0"/>
              <a:t>Click icon to add picture</a:t>
            </a:r>
            <a:endParaRPr lang="en-US" noProof="0" dirty="0"/>
          </a:p>
        </p:txBody>
      </p:sp>
      <p:sp>
        <p:nvSpPr>
          <p:cNvPr id="13" name="Picture Placeholder 7">
            <a:extLst>
              <a:ext uri="{FF2B5EF4-FFF2-40B4-BE49-F238E27FC236}">
                <a16:creationId xmlns:a16="http://schemas.microsoft.com/office/drawing/2014/main" id="{BDF13B40-70E6-4C5A-858B-DC39631DE0F6}"/>
              </a:ext>
            </a:extLst>
          </p:cNvPr>
          <p:cNvSpPr>
            <a:spLocks noGrp="1"/>
          </p:cNvSpPr>
          <p:nvPr>
            <p:ph type="pic" sz="quarter" idx="17"/>
          </p:nvPr>
        </p:nvSpPr>
        <p:spPr>
          <a:xfrm>
            <a:off x="7114111" y="1485605"/>
            <a:ext cx="2075688" cy="3639312"/>
          </a:xfrm>
        </p:spPr>
        <p:txBody>
          <a:bodyPr tIns="756000" rIns="72000" anchor="ctr" anchorCtr="0">
            <a:normAutofit/>
          </a:bodyPr>
          <a:lstStyle>
            <a:lvl1pPr marL="0" indent="0" algn="ctr">
              <a:buNone/>
              <a:defRPr sz="1800"/>
            </a:lvl1pPr>
          </a:lstStyle>
          <a:p>
            <a:r>
              <a:rPr lang="en-US" noProof="0"/>
              <a:t>Click icon to add picture</a:t>
            </a:r>
            <a:endParaRPr lang="en-US" noProof="0" dirty="0"/>
          </a:p>
        </p:txBody>
      </p:sp>
    </p:spTree>
    <p:extLst>
      <p:ext uri="{BB962C8B-B14F-4D97-AF65-F5344CB8AC3E}">
        <p14:creationId xmlns:p14="http://schemas.microsoft.com/office/powerpoint/2010/main" val="3591754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7899954E-D83C-4E03-A51E-E9EFC4CB52C8}"/>
              </a:ext>
            </a:extLst>
          </p:cNvPr>
          <p:cNvSpPr/>
          <p:nvPr userDrawn="1"/>
        </p:nvSpPr>
        <p:spPr>
          <a:xfrm>
            <a:off x="0" y="0"/>
            <a:ext cx="12192000" cy="6858000"/>
          </a:xfrm>
          <a:prstGeom prst="rect">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Прямоугольник 3">
            <a:extLst>
              <a:ext uri="{FF2B5EF4-FFF2-40B4-BE49-F238E27FC236}">
                <a16:creationId xmlns:a16="http://schemas.microsoft.com/office/drawing/2014/main" id="{15FAA74F-DE92-4414-B0C7-466184CBCC99}"/>
              </a:ext>
            </a:extLst>
          </p:cNvPr>
          <p:cNvSpPr/>
          <p:nvPr userDrawn="1"/>
        </p:nvSpPr>
        <p:spPr>
          <a:xfrm>
            <a:off x="4093463" y="404813"/>
            <a:ext cx="4005072" cy="171281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ECEEB3FF-7F57-482E-BA1B-44AD9E95F077}"/>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12" name="Title 1">
            <a:extLst>
              <a:ext uri="{FF2B5EF4-FFF2-40B4-BE49-F238E27FC236}">
                <a16:creationId xmlns:a16="http://schemas.microsoft.com/office/drawing/2014/main" id="{0824308D-CE80-4FF7-81BB-AFBECF7EA2C0}"/>
              </a:ext>
            </a:extLst>
          </p:cNvPr>
          <p:cNvSpPr>
            <a:spLocks noGrp="1"/>
          </p:cNvSpPr>
          <p:nvPr>
            <p:ph type="title" hasCustomPrompt="1"/>
          </p:nvPr>
        </p:nvSpPr>
        <p:spPr>
          <a:xfrm>
            <a:off x="4093464" y="2117623"/>
            <a:ext cx="4005072" cy="2977551"/>
          </a:xfrm>
          <a:solidFill>
            <a:schemeClr val="tx1"/>
          </a:solidFill>
        </p:spPr>
        <p:txBody>
          <a:bodyPr tIns="72000" bIns="216000" anchor="b">
            <a:normAutofit/>
          </a:bodyPr>
          <a:lstStyle>
            <a:lvl1pPr algn="ctr">
              <a:lnSpc>
                <a:spcPct val="85000"/>
              </a:lnSpc>
              <a:defRPr lang="ru-RU" sz="6000" b="1" kern="1200" dirty="0">
                <a:solidFill>
                  <a:schemeClr val="bg2"/>
                </a:solidFill>
                <a:latin typeface="+mj-lt"/>
                <a:ea typeface="+mn-ea"/>
                <a:cs typeface="+mn-cs"/>
              </a:defRPr>
            </a:lvl1pPr>
          </a:lstStyle>
          <a:p>
            <a:r>
              <a:rPr lang="en-US" noProof="0"/>
              <a:t>CLICK TO EDIT TITLE</a:t>
            </a:r>
          </a:p>
        </p:txBody>
      </p:sp>
      <p:sp>
        <p:nvSpPr>
          <p:cNvPr id="10" name="Rectangle 6" descr="Rectangle shape">
            <a:extLst>
              <a:ext uri="{FF2B5EF4-FFF2-40B4-BE49-F238E27FC236}">
                <a16:creationId xmlns:a16="http://schemas.microsoft.com/office/drawing/2014/main" id="{0A900D34-4B01-4389-9CFF-FFCB0CF7A3CC}"/>
              </a:ext>
            </a:extLst>
          </p:cNvPr>
          <p:cNvSpPr/>
          <p:nvPr userDrawn="1"/>
        </p:nvSpPr>
        <p:spPr>
          <a:xfrm>
            <a:off x="4922520" y="191645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Прямоугольник 14">
            <a:extLst>
              <a:ext uri="{FF2B5EF4-FFF2-40B4-BE49-F238E27FC236}">
                <a16:creationId xmlns:a16="http://schemas.microsoft.com/office/drawing/2014/main" id="{18865235-7FA6-4F58-B90E-4404EAE577DF}"/>
              </a:ext>
            </a:extLst>
          </p:cNvPr>
          <p:cNvSpPr/>
          <p:nvPr userDrawn="1"/>
        </p:nvSpPr>
        <p:spPr>
          <a:xfrm>
            <a:off x="4093463" y="5095174"/>
            <a:ext cx="4005072" cy="2240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5" descr="Rectangle shape">
            <a:extLst>
              <a:ext uri="{FF2B5EF4-FFF2-40B4-BE49-F238E27FC236}">
                <a16:creationId xmlns:a16="http://schemas.microsoft.com/office/drawing/2014/main" id="{72ED261F-FABA-4D73-8360-A897A6082FA6}"/>
              </a:ext>
            </a:extLst>
          </p:cNvPr>
          <p:cNvSpPr/>
          <p:nvPr userDrawn="1"/>
        </p:nvSpPr>
        <p:spPr>
          <a:xfrm>
            <a:off x="-1" y="5095175"/>
            <a:ext cx="726948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Subtitle 2">
            <a:extLst>
              <a:ext uri="{FF2B5EF4-FFF2-40B4-BE49-F238E27FC236}">
                <a16:creationId xmlns:a16="http://schemas.microsoft.com/office/drawing/2014/main" id="{36BBECC5-64BD-44F1-A950-4C2D9B613291}"/>
              </a:ext>
            </a:extLst>
          </p:cNvPr>
          <p:cNvSpPr>
            <a:spLocks noGrp="1"/>
          </p:cNvSpPr>
          <p:nvPr>
            <p:ph type="subTitle" idx="1"/>
          </p:nvPr>
        </p:nvSpPr>
        <p:spPr>
          <a:xfrm>
            <a:off x="4093462" y="5296342"/>
            <a:ext cx="4005073" cy="1561658"/>
          </a:xfrm>
          <a:solidFill>
            <a:schemeClr val="tx1"/>
          </a:solidFill>
        </p:spPr>
        <p:txBody>
          <a:bodyPr vert="horz" lIns="91440" tIns="90000" rIns="91440" bIns="90000" rtlCol="0" anchor="ctr" anchorCtr="0">
            <a:noAutofit/>
          </a:bodyPr>
          <a:lstStyle>
            <a:lvl1pPr marL="0" indent="0" algn="ctr">
              <a:buNone/>
              <a:defRPr lang="en-US" sz="2800" i="0">
                <a:solidFill>
                  <a:schemeClr val="bg1"/>
                </a:solidFill>
              </a:defRPr>
            </a:lvl1pPr>
          </a:lstStyle>
          <a:p>
            <a:pPr marL="228600" lvl="0" indent="-228600" algn="ctr">
              <a:spcBef>
                <a:spcPts val="600"/>
              </a:spcBef>
            </a:pPr>
            <a:r>
              <a:rPr lang="en-US" noProof="0"/>
              <a:t>Click to edit Master subtitle style</a:t>
            </a:r>
          </a:p>
        </p:txBody>
      </p:sp>
    </p:spTree>
    <p:extLst>
      <p:ext uri="{BB962C8B-B14F-4D97-AF65-F5344CB8AC3E}">
        <p14:creationId xmlns:p14="http://schemas.microsoft.com/office/powerpoint/2010/main" val="27400759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E8D30891-044A-4B6F-9E44-2C5CD52CAE5A}"/>
              </a:ext>
            </a:extLst>
          </p:cNvPr>
          <p:cNvSpPr/>
          <p:nvPr userDrawn="1"/>
        </p:nvSpPr>
        <p:spPr>
          <a:xfrm>
            <a:off x="4117848" y="0"/>
            <a:ext cx="8074152"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70061FC-03E6-461D-AD5E-F586206AB6DB}"/>
              </a:ext>
            </a:extLst>
          </p:cNvPr>
          <p:cNvSpPr>
            <a:spLocks noGrp="1"/>
          </p:cNvSpPr>
          <p:nvPr>
            <p:ph type="title" hasCustomPrompt="1"/>
          </p:nvPr>
        </p:nvSpPr>
        <p:spPr>
          <a:xfrm>
            <a:off x="839788" y="2839696"/>
            <a:ext cx="5879592" cy="2136164"/>
          </a:xfrm>
          <a:solidFill>
            <a:schemeClr val="tx1"/>
          </a:solidFill>
        </p:spPr>
        <p:txBody>
          <a:bodyPr lIns="432000" tIns="1332000" rIns="288000" bIns="1188000">
            <a:normAutofit/>
          </a:bodyPr>
          <a:lstStyle>
            <a:lvl1pPr>
              <a:defRPr lang="ru-RU" sz="6000" b="1" kern="1200" dirty="0">
                <a:solidFill>
                  <a:schemeClr val="bg2"/>
                </a:solidFill>
                <a:latin typeface="+mj-lt"/>
                <a:ea typeface="+mn-ea"/>
                <a:cs typeface="+mn-cs"/>
              </a:defRPr>
            </a:lvl1pPr>
          </a:lstStyle>
          <a:p>
            <a:r>
              <a:rPr lang="en-US" noProof="0"/>
              <a:t>CLICK TO EDIT</a:t>
            </a:r>
          </a:p>
        </p:txBody>
      </p:sp>
      <p:sp>
        <p:nvSpPr>
          <p:cNvPr id="7" name="Slide Number Placeholder 6">
            <a:extLst>
              <a:ext uri="{FF2B5EF4-FFF2-40B4-BE49-F238E27FC236}">
                <a16:creationId xmlns:a16="http://schemas.microsoft.com/office/drawing/2014/main" id="{62F291F5-706F-4B04-9757-B8F1D883D295}"/>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8" name="Rectangle 6" descr="Rectangle shape">
            <a:extLst>
              <a:ext uri="{FF2B5EF4-FFF2-40B4-BE49-F238E27FC236}">
                <a16:creationId xmlns:a16="http://schemas.microsoft.com/office/drawing/2014/main" id="{34F9E77E-D12E-44C4-BDFA-352E61E1D14C}"/>
              </a:ext>
            </a:extLst>
          </p:cNvPr>
          <p:cNvSpPr/>
          <p:nvPr userDrawn="1"/>
        </p:nvSpPr>
        <p:spPr>
          <a:xfrm>
            <a:off x="1266000" y="4956850"/>
            <a:ext cx="1092600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6" descr="Rectangle shape">
            <a:extLst>
              <a:ext uri="{FF2B5EF4-FFF2-40B4-BE49-F238E27FC236}">
                <a16:creationId xmlns:a16="http://schemas.microsoft.com/office/drawing/2014/main" id="{4C5077D8-7618-454B-9F54-DDC6AF1C8BE9}"/>
              </a:ext>
            </a:extLst>
          </p:cNvPr>
          <p:cNvSpPr/>
          <p:nvPr userDrawn="1"/>
        </p:nvSpPr>
        <p:spPr>
          <a:xfrm>
            <a:off x="839789" y="4953080"/>
            <a:ext cx="426211" cy="2087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2">
            <a:extLst>
              <a:ext uri="{FF2B5EF4-FFF2-40B4-BE49-F238E27FC236}">
                <a16:creationId xmlns:a16="http://schemas.microsoft.com/office/drawing/2014/main" id="{7DCA489B-C5F7-4E9C-B3E3-881B0B99FA70}"/>
              </a:ext>
            </a:extLst>
          </p:cNvPr>
          <p:cNvSpPr>
            <a:spLocks noGrp="1"/>
          </p:cNvSpPr>
          <p:nvPr>
            <p:ph type="body" idx="1"/>
          </p:nvPr>
        </p:nvSpPr>
        <p:spPr>
          <a:xfrm>
            <a:off x="836613" y="5165559"/>
            <a:ext cx="5879592" cy="892341"/>
          </a:xfrm>
          <a:solidFill>
            <a:schemeClr val="tx1"/>
          </a:solidFill>
        </p:spPr>
        <p:txBody>
          <a:bodyPr vert="horz" lIns="432000" tIns="144000" rIns="144000" bIns="144000" rtlCol="0" anchor="ctr" anchorCtr="0">
            <a:normAutofit/>
          </a:bodyPr>
          <a:lstStyle>
            <a:lvl1pPr marL="0" indent="0">
              <a:buNone/>
              <a:defRPr lang="en-US" sz="2800" i="0">
                <a:solidFill>
                  <a:schemeClr val="bg1"/>
                </a:solidFill>
              </a:defRPr>
            </a:lvl1pPr>
          </a:lstStyle>
          <a:p>
            <a:pPr marL="228600" lvl="0" indent="-228600">
              <a:lnSpc>
                <a:spcPct val="85000"/>
              </a:lnSpc>
              <a:spcBef>
                <a:spcPts val="0"/>
              </a:spcBef>
            </a:pPr>
            <a:r>
              <a:rPr lang="en-US" noProof="0"/>
              <a:t>Edit Master text styles</a:t>
            </a:r>
          </a:p>
        </p:txBody>
      </p:sp>
    </p:spTree>
    <p:extLst>
      <p:ext uri="{BB962C8B-B14F-4D97-AF65-F5344CB8AC3E}">
        <p14:creationId xmlns:p14="http://schemas.microsoft.com/office/powerpoint/2010/main" val="1489074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a:t>Click to edit Master title style</a:t>
            </a:r>
          </a:p>
        </p:txBody>
      </p:sp>
      <p:sp>
        <p:nvSpPr>
          <p:cNvPr id="16" name="Content Placeholder 2">
            <a:extLst>
              <a:ext uri="{FF2B5EF4-FFF2-40B4-BE49-F238E27FC236}">
                <a16:creationId xmlns:a16="http://schemas.microsoft.com/office/drawing/2014/main" id="{19C5C32A-5788-45B9-9EE4-6043A12F95C3}"/>
              </a:ext>
            </a:extLst>
          </p:cNvPr>
          <p:cNvSpPr>
            <a:spLocks noGrp="1"/>
          </p:cNvSpPr>
          <p:nvPr>
            <p:ph idx="1"/>
          </p:nvPr>
        </p:nvSpPr>
        <p:spPr>
          <a:xfrm>
            <a:off x="838200" y="1825625"/>
            <a:ext cx="10515600" cy="41132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88495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a:t>Click to edit Master title style</a:t>
            </a:r>
          </a:p>
        </p:txBody>
      </p:sp>
      <p:sp>
        <p:nvSpPr>
          <p:cNvPr id="10" name="Content Placeholder 3">
            <a:extLst>
              <a:ext uri="{FF2B5EF4-FFF2-40B4-BE49-F238E27FC236}">
                <a16:creationId xmlns:a16="http://schemas.microsoft.com/office/drawing/2014/main" id="{10D7E270-C747-45FB-A97F-14B73F53F901}"/>
              </a:ext>
            </a:extLst>
          </p:cNvPr>
          <p:cNvSpPr>
            <a:spLocks noGrp="1"/>
          </p:cNvSpPr>
          <p:nvPr>
            <p:ph sz="half" idx="2"/>
          </p:nvPr>
        </p:nvSpPr>
        <p:spPr>
          <a:xfrm>
            <a:off x="6172200" y="1825625"/>
            <a:ext cx="5181600" cy="41132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63B39A0C-6C9B-424E-B638-435C971B9035}"/>
              </a:ext>
            </a:extLst>
          </p:cNvPr>
          <p:cNvSpPr>
            <a:spLocks noGrp="1"/>
          </p:cNvSpPr>
          <p:nvPr>
            <p:ph sz="half" idx="1"/>
          </p:nvPr>
        </p:nvSpPr>
        <p:spPr>
          <a:xfrm>
            <a:off x="838200" y="1825625"/>
            <a:ext cx="5181600" cy="411326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17668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a:t>Click to edit Master title style</a:t>
            </a:r>
          </a:p>
        </p:txBody>
      </p:sp>
      <p:sp>
        <p:nvSpPr>
          <p:cNvPr id="10" name="Content Placeholder 3">
            <a:extLst>
              <a:ext uri="{FF2B5EF4-FFF2-40B4-BE49-F238E27FC236}">
                <a16:creationId xmlns:a16="http://schemas.microsoft.com/office/drawing/2014/main" id="{850A0897-12BD-44B8-A42A-3A5C2AF4D85E}"/>
              </a:ext>
            </a:extLst>
          </p:cNvPr>
          <p:cNvSpPr>
            <a:spLocks noGrp="1"/>
          </p:cNvSpPr>
          <p:nvPr>
            <p:ph sz="half" idx="2"/>
          </p:nvPr>
        </p:nvSpPr>
        <p:spPr>
          <a:xfrm>
            <a:off x="839788" y="2505075"/>
            <a:ext cx="5157787" cy="343381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4">
            <a:extLst>
              <a:ext uri="{FF2B5EF4-FFF2-40B4-BE49-F238E27FC236}">
                <a16:creationId xmlns:a16="http://schemas.microsoft.com/office/drawing/2014/main" id="{FB3B52FC-6C01-4691-8A4C-515E4AD91627}"/>
              </a:ext>
            </a:extLst>
          </p:cNvPr>
          <p:cNvSpPr>
            <a:spLocks noGrp="1"/>
          </p:cNvSpPr>
          <p:nvPr>
            <p:ph type="body" sz="quarter" idx="3"/>
          </p:nvPr>
        </p:nvSpPr>
        <p:spPr>
          <a:xfrm>
            <a:off x="6172200" y="1835405"/>
            <a:ext cx="5183188" cy="629019"/>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2" name="Content Placeholder 5">
            <a:extLst>
              <a:ext uri="{FF2B5EF4-FFF2-40B4-BE49-F238E27FC236}">
                <a16:creationId xmlns:a16="http://schemas.microsoft.com/office/drawing/2014/main" id="{7A7E6861-785E-404A-A922-8C16D9A32887}"/>
              </a:ext>
            </a:extLst>
          </p:cNvPr>
          <p:cNvSpPr>
            <a:spLocks noGrp="1"/>
          </p:cNvSpPr>
          <p:nvPr>
            <p:ph sz="quarter" idx="4"/>
          </p:nvPr>
        </p:nvSpPr>
        <p:spPr>
          <a:xfrm>
            <a:off x="6172200" y="2505075"/>
            <a:ext cx="5183188" cy="343381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2">
            <a:extLst>
              <a:ext uri="{FF2B5EF4-FFF2-40B4-BE49-F238E27FC236}">
                <a16:creationId xmlns:a16="http://schemas.microsoft.com/office/drawing/2014/main" id="{F5A918AA-979F-4672-80CF-28680D6021CA}"/>
              </a:ext>
            </a:extLst>
          </p:cNvPr>
          <p:cNvSpPr>
            <a:spLocks noGrp="1"/>
          </p:cNvSpPr>
          <p:nvPr>
            <p:ph type="body" idx="1"/>
          </p:nvPr>
        </p:nvSpPr>
        <p:spPr>
          <a:xfrm>
            <a:off x="839788" y="1835405"/>
            <a:ext cx="5157787" cy="629019"/>
          </a:xfrm>
        </p:spPr>
        <p:txBody>
          <a:bodyPr vert="horz" lIns="91440" tIns="45720" rIns="91440" bIns="45720" rtlCol="0" anchor="b">
            <a:normAutofit/>
          </a:bodyPr>
          <a:lstStyle>
            <a:lvl1pPr marL="0" indent="0">
              <a:buNone/>
              <a:defRPr lang="en-US" b="1">
                <a:solidFill>
                  <a:schemeClr val="tx1"/>
                </a:solidFill>
              </a:defRPr>
            </a:lvl1pPr>
          </a:lstStyle>
          <a:p>
            <a:pPr marL="228600" lvl="0" indent="-228600"/>
            <a:r>
              <a:rPr lang="en-US" noProof="0"/>
              <a:t>Edit Master text styles</a:t>
            </a:r>
          </a:p>
        </p:txBody>
      </p:sp>
    </p:spTree>
    <p:extLst>
      <p:ext uri="{BB962C8B-B14F-4D97-AF65-F5344CB8AC3E}">
        <p14:creationId xmlns:p14="http://schemas.microsoft.com/office/powerpoint/2010/main" val="664815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DF7EF2D-3C1A-424C-A354-A32F5C031732}"/>
              </a:ext>
            </a:extLst>
          </p:cNvPr>
          <p:cNvSpPr>
            <a:spLocks noGrp="1"/>
          </p:cNvSpPr>
          <p:nvPr>
            <p:ph type="title"/>
          </p:nvPr>
        </p:nvSpPr>
        <p:spPr>
          <a:xfrm>
            <a:off x="838200" y="365125"/>
            <a:ext cx="10515600" cy="1187811"/>
          </a:xfrm>
        </p:spPr>
        <p:txBody>
          <a:bodyPr/>
          <a:lstStyle/>
          <a:p>
            <a:r>
              <a:rPr lang="en-US" noProof="0"/>
              <a:t>Click to edit Master title style</a:t>
            </a:r>
          </a:p>
        </p:txBody>
      </p:sp>
    </p:spTree>
    <p:extLst>
      <p:ext uri="{BB962C8B-B14F-4D97-AF65-F5344CB8AC3E}">
        <p14:creationId xmlns:p14="http://schemas.microsoft.com/office/powerpoint/2010/main" val="4616482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17" descr="Rectangle shape">
            <a:extLst>
              <a:ext uri="{FF2B5EF4-FFF2-40B4-BE49-F238E27FC236}">
                <a16:creationId xmlns:a16="http://schemas.microsoft.com/office/drawing/2014/main" id="{15D87A62-16A6-44B8-898B-65CFFD5782A1}"/>
              </a:ext>
            </a:extLst>
          </p:cNvPr>
          <p:cNvSpPr/>
          <p:nvPr userDrawn="1"/>
        </p:nvSpPr>
        <p:spPr>
          <a:xfrm>
            <a:off x="0" y="1347938"/>
            <a:ext cx="325374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152441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DC30695-97E1-4601-8C7B-961D69628644}"/>
              </a:ext>
            </a:extLst>
          </p:cNvPr>
          <p:cNvSpPr/>
          <p:nvPr userDrawn="1"/>
        </p:nvSpPr>
        <p:spPr>
          <a:xfrm>
            <a:off x="838200" y="2385066"/>
            <a:ext cx="3749040" cy="447293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2055503"/>
            <a:ext cx="493776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itle 1">
            <a:extLst>
              <a:ext uri="{FF2B5EF4-FFF2-40B4-BE49-F238E27FC236}">
                <a16:creationId xmlns:a16="http://schemas.microsoft.com/office/drawing/2014/main" id="{5E2F7F93-6771-4952-8C83-385E2DEE1C38}"/>
              </a:ext>
            </a:extLst>
          </p:cNvPr>
          <p:cNvSpPr>
            <a:spLocks noGrp="1"/>
          </p:cNvSpPr>
          <p:nvPr>
            <p:ph type="title"/>
          </p:nvPr>
        </p:nvSpPr>
        <p:spPr>
          <a:xfrm>
            <a:off x="838200" y="457200"/>
            <a:ext cx="3749040" cy="1469907"/>
          </a:xfrm>
        </p:spPr>
        <p:txBody>
          <a:bodyPr lIns="274320" tIns="182880" rIns="274320" bIns="0" anchor="b"/>
          <a:lstStyle>
            <a:lvl1pPr>
              <a:defRPr sz="3200"/>
            </a:lvl1pPr>
          </a:lstStyle>
          <a:p>
            <a:r>
              <a:rPr lang="en-US" noProof="0"/>
              <a:t>Click to edit Master title style</a:t>
            </a:r>
          </a:p>
        </p:txBody>
      </p:sp>
      <p:sp>
        <p:nvSpPr>
          <p:cNvPr id="19" name="Text Placeholder 3">
            <a:extLst>
              <a:ext uri="{FF2B5EF4-FFF2-40B4-BE49-F238E27FC236}">
                <a16:creationId xmlns:a16="http://schemas.microsoft.com/office/drawing/2014/main" id="{140FF75E-8631-494C-BBBF-7C46D8735D77}"/>
              </a:ext>
            </a:extLst>
          </p:cNvPr>
          <p:cNvSpPr>
            <a:spLocks noGrp="1"/>
          </p:cNvSpPr>
          <p:nvPr>
            <p:ph type="body" sz="half" idx="2"/>
          </p:nvPr>
        </p:nvSpPr>
        <p:spPr>
          <a:xfrm>
            <a:off x="838200" y="2630078"/>
            <a:ext cx="3749040" cy="3238910"/>
          </a:xfrm>
        </p:spPr>
        <p:txBody>
          <a:bodyPr lIns="274320" tIns="182880" rIns="27432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0" name="Content Placeholder 2">
            <a:extLst>
              <a:ext uri="{FF2B5EF4-FFF2-40B4-BE49-F238E27FC236}">
                <a16:creationId xmlns:a16="http://schemas.microsoft.com/office/drawing/2014/main" id="{2B196433-397C-4024-BB40-8EDB069782B6}"/>
              </a:ext>
            </a:extLst>
          </p:cNvPr>
          <p:cNvSpPr>
            <a:spLocks noGrp="1"/>
          </p:cNvSpPr>
          <p:nvPr>
            <p:ph idx="1"/>
          </p:nvPr>
        </p:nvSpPr>
        <p:spPr>
          <a:xfrm>
            <a:off x="5267324" y="457201"/>
            <a:ext cx="6088063" cy="540385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243225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DC30695-97E1-4601-8C7B-961D69628644}"/>
              </a:ext>
            </a:extLst>
          </p:cNvPr>
          <p:cNvSpPr/>
          <p:nvPr userDrawn="1"/>
        </p:nvSpPr>
        <p:spPr>
          <a:xfrm>
            <a:off x="838200" y="2385066"/>
            <a:ext cx="3749040" cy="447293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Date Placeholder 2">
            <a:extLst>
              <a:ext uri="{FF2B5EF4-FFF2-40B4-BE49-F238E27FC236}">
                <a16:creationId xmlns:a16="http://schemas.microsoft.com/office/drawing/2014/main" id="{221790C1-778D-449B-9C8D-C9FC1B327D01}"/>
              </a:ext>
            </a:extLst>
          </p:cNvPr>
          <p:cNvSpPr>
            <a:spLocks noGrp="1"/>
          </p:cNvSpPr>
          <p:nvPr>
            <p:ph type="dt" sz="half" idx="10"/>
          </p:nvPr>
        </p:nvSpPr>
        <p:spPr/>
        <p:txBody>
          <a:bodyPr/>
          <a:lstStyle/>
          <a:p>
            <a:endParaRPr lang="en-US" noProof="0" dirty="0"/>
          </a:p>
        </p:txBody>
      </p:sp>
      <p:sp>
        <p:nvSpPr>
          <p:cNvPr id="4" name="Footer Placeholder 3">
            <a:extLst>
              <a:ext uri="{FF2B5EF4-FFF2-40B4-BE49-F238E27FC236}">
                <a16:creationId xmlns:a16="http://schemas.microsoft.com/office/drawing/2014/main" id="{FFFF8FD5-F70C-4F63-B90E-47DD23FC01C3}"/>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0E5E539-C700-4989-957A-EA3BAAC4B6C9}"/>
              </a:ext>
            </a:extLst>
          </p:cNvPr>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1" descr="Rectangle shape">
            <a:extLst>
              <a:ext uri="{FF2B5EF4-FFF2-40B4-BE49-F238E27FC236}">
                <a16:creationId xmlns:a16="http://schemas.microsoft.com/office/drawing/2014/main" id="{5E384AC3-A3B2-41AF-859D-A91319695A80}"/>
              </a:ext>
            </a:extLst>
          </p:cNvPr>
          <p:cNvSpPr/>
          <p:nvPr userDrawn="1"/>
        </p:nvSpPr>
        <p:spPr>
          <a:xfrm>
            <a:off x="-1" y="2055503"/>
            <a:ext cx="493776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itle 1">
            <a:extLst>
              <a:ext uri="{FF2B5EF4-FFF2-40B4-BE49-F238E27FC236}">
                <a16:creationId xmlns:a16="http://schemas.microsoft.com/office/drawing/2014/main" id="{5E2F7F93-6771-4952-8C83-385E2DEE1C38}"/>
              </a:ext>
            </a:extLst>
          </p:cNvPr>
          <p:cNvSpPr>
            <a:spLocks noGrp="1"/>
          </p:cNvSpPr>
          <p:nvPr>
            <p:ph type="title"/>
          </p:nvPr>
        </p:nvSpPr>
        <p:spPr>
          <a:xfrm>
            <a:off x="838200" y="457200"/>
            <a:ext cx="3749040" cy="1469907"/>
          </a:xfrm>
        </p:spPr>
        <p:txBody>
          <a:bodyPr lIns="274320" tIns="182880" rIns="274320" bIns="0" anchor="b"/>
          <a:lstStyle>
            <a:lvl1pPr>
              <a:defRPr sz="3200"/>
            </a:lvl1pPr>
          </a:lstStyle>
          <a:p>
            <a:r>
              <a:rPr lang="en-US" noProof="0"/>
              <a:t>Click to edit Master title style</a:t>
            </a:r>
          </a:p>
        </p:txBody>
      </p:sp>
      <p:sp>
        <p:nvSpPr>
          <p:cNvPr id="19" name="Text Placeholder 3">
            <a:extLst>
              <a:ext uri="{FF2B5EF4-FFF2-40B4-BE49-F238E27FC236}">
                <a16:creationId xmlns:a16="http://schemas.microsoft.com/office/drawing/2014/main" id="{140FF75E-8631-494C-BBBF-7C46D8735D77}"/>
              </a:ext>
            </a:extLst>
          </p:cNvPr>
          <p:cNvSpPr>
            <a:spLocks noGrp="1"/>
          </p:cNvSpPr>
          <p:nvPr>
            <p:ph type="body" sz="half" idx="2"/>
          </p:nvPr>
        </p:nvSpPr>
        <p:spPr>
          <a:xfrm>
            <a:off x="838200" y="2630078"/>
            <a:ext cx="3749040" cy="3238910"/>
          </a:xfrm>
        </p:spPr>
        <p:txBody>
          <a:bodyPr lIns="274320" tIns="182880" rIns="27432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7644D3B2-87EE-4E9C-BEEE-DBEAEB852D59}"/>
              </a:ext>
            </a:extLst>
          </p:cNvPr>
          <p:cNvSpPr>
            <a:spLocks noGrp="1"/>
          </p:cNvSpPr>
          <p:nvPr>
            <p:ph type="pic" idx="1"/>
          </p:nvPr>
        </p:nvSpPr>
        <p:spPr>
          <a:xfrm>
            <a:off x="5267324" y="457201"/>
            <a:ext cx="608806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169309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noProof="0" dirty="0"/>
          </a:p>
        </p:txBody>
      </p:sp>
      <p:sp>
        <p:nvSpPr>
          <p:cNvPr id="8" name="Footer Placeholder 7"/>
          <p:cNvSpPr>
            <a:spLocks noGrp="1"/>
          </p:cNvSpPr>
          <p:nvPr>
            <p:ph type="ftr" sz="quarter" idx="11"/>
          </p:nvPr>
        </p:nvSpPr>
        <p:spPr/>
        <p:txBody>
          <a:bodyPr/>
          <a:lstStyle/>
          <a:p>
            <a:endParaRPr lang="en-US" noProof="0" dirty="0"/>
          </a:p>
        </p:txBody>
      </p:sp>
      <p:sp>
        <p:nvSpPr>
          <p:cNvPr id="9" name="Slide Number Placeholder 8"/>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10" name="Rectangle 9">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17516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noProof="0" dirty="0"/>
          </a:p>
        </p:txBody>
      </p:sp>
      <p:sp>
        <p:nvSpPr>
          <p:cNvPr id="4" name="Footer Placeholder 3"/>
          <p:cNvSpPr>
            <a:spLocks noGrp="1"/>
          </p:cNvSpPr>
          <p:nvPr>
            <p:ph type="ftr" sz="quarter" idx="11"/>
          </p:nvPr>
        </p:nvSpPr>
        <p:spPr/>
        <p:txBody>
          <a:bodyPr/>
          <a:lstStyle/>
          <a:p>
            <a:endParaRPr lang="en-US" noProof="0" dirty="0"/>
          </a:p>
        </p:txBody>
      </p:sp>
      <p:sp>
        <p:nvSpPr>
          <p:cNvPr id="5" name="Slide Number Placeholder 4"/>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6" name="Rectangle 5">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Rectangle 11" descr="Rectangle shape">
            <a:extLst>
              <a:ext uri="{FF2B5EF4-FFF2-40B4-BE49-F238E27FC236}">
                <a16:creationId xmlns:a16="http://schemas.microsoft.com/office/drawing/2014/main" id="{5E384AC3-A3B2-41AF-859D-A91319695A80}"/>
              </a:ext>
            </a:extLst>
          </p:cNvPr>
          <p:cNvSpPr/>
          <p:nvPr userDrawn="1"/>
        </p:nvSpPr>
        <p:spPr>
          <a:xfrm>
            <a:off x="-1" y="1593587"/>
            <a:ext cx="10285886"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798595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noProof="0" dirty="0"/>
          </a:p>
        </p:txBody>
      </p:sp>
      <p:sp>
        <p:nvSpPr>
          <p:cNvPr id="3" name="Footer Placeholder 2"/>
          <p:cNvSpPr>
            <a:spLocks noGrp="1"/>
          </p:cNvSpPr>
          <p:nvPr>
            <p:ph type="ftr" sz="quarter" idx="11"/>
          </p:nvPr>
        </p:nvSpPr>
        <p:spPr/>
        <p:txBody>
          <a:bodyPr/>
          <a:lstStyle/>
          <a:p>
            <a:endParaRPr lang="en-US" noProof="0" dirty="0"/>
          </a:p>
        </p:txBody>
      </p:sp>
      <p:sp>
        <p:nvSpPr>
          <p:cNvPr id="4" name="Slide Number Placeholder 3"/>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5" name="Rectangle 4">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17" descr="Rectangle shape">
            <a:extLst>
              <a:ext uri="{FF2B5EF4-FFF2-40B4-BE49-F238E27FC236}">
                <a16:creationId xmlns:a16="http://schemas.microsoft.com/office/drawing/2014/main" id="{15D87A62-16A6-44B8-898B-65CFFD5782A1}"/>
              </a:ext>
            </a:extLst>
          </p:cNvPr>
          <p:cNvSpPr/>
          <p:nvPr userDrawn="1"/>
        </p:nvSpPr>
        <p:spPr>
          <a:xfrm>
            <a:off x="0" y="1347938"/>
            <a:ext cx="325374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754774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8" name="Rectangle 7">
            <a:extLst>
              <a:ext uri="{FF2B5EF4-FFF2-40B4-BE49-F238E27FC236}">
                <a16:creationId xmlns:a16="http://schemas.microsoft.com/office/drawing/2014/main" id="{9DC30695-97E1-4601-8C7B-961D69628644}"/>
              </a:ext>
            </a:extLst>
          </p:cNvPr>
          <p:cNvSpPr/>
          <p:nvPr userDrawn="1"/>
        </p:nvSpPr>
        <p:spPr>
          <a:xfrm>
            <a:off x="838200" y="2385066"/>
            <a:ext cx="3749040" cy="447293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11" descr="Rectangle shape">
            <a:extLst>
              <a:ext uri="{FF2B5EF4-FFF2-40B4-BE49-F238E27FC236}">
                <a16:creationId xmlns:a16="http://schemas.microsoft.com/office/drawing/2014/main" id="{5E384AC3-A3B2-41AF-859D-A91319695A80}"/>
              </a:ext>
            </a:extLst>
          </p:cNvPr>
          <p:cNvSpPr/>
          <p:nvPr userDrawn="1"/>
        </p:nvSpPr>
        <p:spPr>
          <a:xfrm>
            <a:off x="-1" y="2055503"/>
            <a:ext cx="493776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375988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D9BB3731-526F-4638-85F8-715D717FFC12}" type="slidenum">
              <a:rPr lang="en-US" noProof="0" smtClean="0"/>
              <a:t>‹#›</a:t>
            </a:fld>
            <a:endParaRPr lang="en-US" noProof="0" dirty="0"/>
          </a:p>
        </p:txBody>
      </p:sp>
      <p:sp>
        <p:nvSpPr>
          <p:cNvPr id="8" name="Rectangle 7">
            <a:extLst>
              <a:ext uri="{FF2B5EF4-FFF2-40B4-BE49-F238E27FC236}">
                <a16:creationId xmlns:a16="http://schemas.microsoft.com/office/drawing/2014/main" id="{9DC30695-97E1-4601-8C7B-961D69628644}"/>
              </a:ext>
            </a:extLst>
          </p:cNvPr>
          <p:cNvSpPr/>
          <p:nvPr userDrawn="1"/>
        </p:nvSpPr>
        <p:spPr>
          <a:xfrm>
            <a:off x="838200" y="2385066"/>
            <a:ext cx="3749040" cy="447293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D69B2652-8511-4839-BEE4-52E3C2B884D9}"/>
              </a:ext>
            </a:extLst>
          </p:cNvPr>
          <p:cNvSpPr/>
          <p:nvPr userDrawn="1"/>
        </p:nvSpPr>
        <p:spPr>
          <a:xfrm>
            <a:off x="11352213" y="6246908"/>
            <a:ext cx="839787"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11" descr="Rectangle shape">
            <a:extLst>
              <a:ext uri="{FF2B5EF4-FFF2-40B4-BE49-F238E27FC236}">
                <a16:creationId xmlns:a16="http://schemas.microsoft.com/office/drawing/2014/main" id="{5E384AC3-A3B2-41AF-859D-A91319695A80}"/>
              </a:ext>
            </a:extLst>
          </p:cNvPr>
          <p:cNvSpPr/>
          <p:nvPr userDrawn="1"/>
        </p:nvSpPr>
        <p:spPr>
          <a:xfrm>
            <a:off x="-1" y="2055503"/>
            <a:ext cx="4937760" cy="201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0122149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noProof="0"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BB3731-526F-4638-85F8-715D717FFC12}" type="slidenum">
              <a:rPr lang="en-US" noProof="0" smtClean="0"/>
              <a:pPr/>
              <a:t>‹#›</a:t>
            </a:fld>
            <a:endParaRPr lang="en-US" noProof="0" dirty="0"/>
          </a:p>
        </p:txBody>
      </p:sp>
    </p:spTree>
    <p:extLst>
      <p:ext uri="{BB962C8B-B14F-4D97-AF65-F5344CB8AC3E}">
        <p14:creationId xmlns:p14="http://schemas.microsoft.com/office/powerpoint/2010/main" val="1130716901"/>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7" r:id="rId12"/>
    <p:sldLayoutId id="2147483838" r:id="rId13"/>
    <p:sldLayoutId id="2147483839" r:id="rId14"/>
    <p:sldLayoutId id="2147483843" r:id="rId15"/>
    <p:sldLayoutId id="2147483845" r:id="rId16"/>
    <p:sldLayoutId id="2147483847" r:id="rId17"/>
    <p:sldLayoutId id="2147483651" r:id="rId18"/>
    <p:sldLayoutId id="2147483652" r:id="rId19"/>
    <p:sldLayoutId id="2147483661" r:id="rId20"/>
    <p:sldLayoutId id="2147483660" r:id="rId21"/>
    <p:sldLayoutId id="2147483663" r:id="rId22"/>
    <p:sldLayoutId id="2147483664" r:id="rId23"/>
    <p:sldLayoutId id="2147483665" r:id="rId24"/>
    <p:sldLayoutId id="2147483666" r:id="rId25"/>
    <p:sldLayoutId id="2147483667" r:id="rId26"/>
    <p:sldLayoutId id="2147483668" r:id="rId27"/>
    <p:sldLayoutId id="2147483669" r:id="rId28"/>
    <p:sldLayoutId id="2147483670" r:id="rId29"/>
    <p:sldLayoutId id="2147483671" r:id="rId30"/>
    <p:sldLayoutId id="2147483672" r:id="rId31"/>
    <p:sldLayoutId id="2147483673" r:id="rId32"/>
    <p:sldLayoutId id="2147483674" r:id="rId33"/>
    <p:sldLayoutId id="2147483675" r:id="rId34"/>
    <p:sldLayoutId id="2147483676" r:id="rId35"/>
    <p:sldLayoutId id="2147483678" r:id="rId36"/>
    <p:sldLayoutId id="2147483679" r:id="rId37"/>
    <p:sldLayoutId id="2147483680" r:id="rId38"/>
    <p:sldLayoutId id="2147483681" r:id="rId39"/>
    <p:sldLayoutId id="2147483682" r:id="rId40"/>
    <p:sldLayoutId id="2147483684" r:id="rId41"/>
    <p:sldLayoutId id="2147483685" r:id="rId42"/>
    <p:sldLayoutId id="2147483686" r:id="rId43"/>
    <p:sldLayoutId id="2147483689" r:id="rId44"/>
    <p:sldLayoutId id="2147483690" r:id="rId45"/>
    <p:sldLayoutId id="2147483691" r:id="rId46"/>
    <p:sldLayoutId id="2147483692" r:id="rId47"/>
    <p:sldLayoutId id="2147483687" r:id="rId48"/>
    <p:sldLayoutId id="2147483693" r:id="rId4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5" userDrawn="1">
          <p15:clr>
            <a:srgbClr val="F26B43"/>
          </p15:clr>
        </p15:guide>
        <p15:guide id="2" pos="7151" userDrawn="1">
          <p15:clr>
            <a:srgbClr val="F26B43"/>
          </p15:clr>
        </p15:guide>
        <p15:guide id="3" pos="529" userDrawn="1">
          <p15:clr>
            <a:srgbClr val="F26B43"/>
          </p15:clr>
        </p15:guide>
        <p15:guide id="4" orient="horz" pos="3816" userDrawn="1">
          <p15:clr>
            <a:srgbClr val="F26B43"/>
          </p15:clr>
        </p15:guide>
        <p15:guide id="5" orient="horz" pos="4065" userDrawn="1">
          <p15:clr>
            <a:srgbClr val="F26B43"/>
          </p15:clr>
        </p15:guide>
        <p15:guide id="6" orient="horz" pos="482" userDrawn="1">
          <p15:clr>
            <a:srgbClr val="F26B43"/>
          </p15:clr>
        </p15:guide>
        <p15:guide id="7" pos="3840" userDrawn="1">
          <p15:clr>
            <a:srgbClr val="F26B43"/>
          </p15:clr>
        </p15:guide>
        <p15:guide id="8" orient="horz" pos="2160" userDrawn="1">
          <p15:clr>
            <a:srgbClr val="F26B43"/>
          </p15:clr>
        </p15:guide>
        <p15:guide id="9" pos="3318" userDrawn="1">
          <p15:clr>
            <a:srgbClr val="F26B43"/>
          </p15:clr>
        </p15:guide>
        <p15:guide id="10" pos="43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BB3731-526F-4638-85F8-715D717FFC12}" type="slidenum">
              <a:rPr lang="en-US" noProof="0" smtClean="0"/>
              <a:t>1</a:t>
            </a:fld>
            <a:endParaRPr lang="en-US" noProof="0" dirty="0"/>
          </a:p>
        </p:txBody>
      </p:sp>
      <p:sp>
        <p:nvSpPr>
          <p:cNvPr id="7" name="Title 6">
            <a:extLst>
              <a:ext uri="{FF2B5EF4-FFF2-40B4-BE49-F238E27FC236}">
                <a16:creationId xmlns:a16="http://schemas.microsoft.com/office/drawing/2014/main" id="{4093E608-0E19-4F68-A6B7-B0A2A26356CB}"/>
              </a:ext>
            </a:extLst>
          </p:cNvPr>
          <p:cNvSpPr>
            <a:spLocks noGrp="1"/>
          </p:cNvSpPr>
          <p:nvPr>
            <p:ph type="title"/>
          </p:nvPr>
        </p:nvSpPr>
        <p:spPr>
          <a:xfrm>
            <a:off x="115645" y="1350498"/>
            <a:ext cx="6168845" cy="2010371"/>
          </a:xfrm>
        </p:spPr>
        <p:txBody>
          <a:bodyPr anchor="ctr">
            <a:noAutofit/>
          </a:bodyPr>
          <a:lstStyle/>
          <a:p>
            <a:r>
              <a:rPr lang="en-US" sz="3400" i="1" dirty="0" err="1">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Đề</a:t>
            </a:r>
            <a:r>
              <a:rPr lang="en-US" sz="3400" i="1"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err="1">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án</a:t>
            </a:r>
            <a:r>
              <a:rPr lang="en-US" sz="3400" i="1"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err="1">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Chuyển</a:t>
            </a:r>
            <a:r>
              <a:rPr lang="en-US" sz="3400" i="1"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err="1">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đổi</a:t>
            </a:r>
            <a:r>
              <a:rPr lang="en-US" sz="3400" i="1"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err="1">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số</a:t>
            </a:r>
            <a:r>
              <a:rPr lang="en-US" sz="3400" i="1"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err="1">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tại</a:t>
            </a:r>
            <a:r>
              <a:rPr lang="en-US" sz="3400" i="1"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err="1">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thành</a:t>
            </a:r>
            <a:r>
              <a:rPr lang="en-US" sz="3400" i="1"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err="1">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phố</a:t>
            </a:r>
            <a:r>
              <a:rPr lang="en-US" sz="3400" i="1"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Đà Nẵng </a:t>
            </a:r>
            <a:r>
              <a:rPr lang="en-US" sz="3400" i="1" dirty="0" err="1">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đến</a:t>
            </a:r>
            <a:r>
              <a:rPr lang="en-US" sz="3400" i="1"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err="1">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năm</a:t>
            </a:r>
            <a:r>
              <a:rPr lang="en-US" sz="3400" i="1"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2025, </a:t>
            </a:r>
            <a:r>
              <a:rPr lang="en-US" sz="3400" i="1" dirty="0" err="1">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định</a:t>
            </a:r>
            <a:r>
              <a:rPr lang="en-US" sz="3400" i="1"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err="1">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hướng</a:t>
            </a:r>
            <a:r>
              <a:rPr lang="en-US" sz="3400" i="1"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err="1">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đến</a:t>
            </a:r>
            <a:r>
              <a:rPr lang="en-US" sz="3400" i="1"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err="1">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năm</a:t>
            </a:r>
            <a:r>
              <a:rPr lang="en-US" sz="3400" i="1"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2030</a:t>
            </a:r>
          </a:p>
        </p:txBody>
      </p:sp>
      <p:sp>
        <p:nvSpPr>
          <p:cNvPr id="4" name="Text Placeholder 3"/>
          <p:cNvSpPr>
            <a:spLocks noGrp="1"/>
          </p:cNvSpPr>
          <p:nvPr>
            <p:ph type="body" idx="21"/>
          </p:nvPr>
        </p:nvSpPr>
        <p:spPr/>
        <p:txBody>
          <a:bodyPr/>
          <a:lstStyle/>
          <a:p>
            <a:endParaRPr lang="en-US"/>
          </a:p>
        </p:txBody>
      </p:sp>
      <p:sp>
        <p:nvSpPr>
          <p:cNvPr id="5" name="Text Placeholder 4"/>
          <p:cNvSpPr>
            <a:spLocks noGrp="1"/>
          </p:cNvSpPr>
          <p:nvPr>
            <p:ph type="body" idx="13"/>
          </p:nvPr>
        </p:nvSpPr>
        <p:spPr/>
        <p:txBody>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1138" y="745588"/>
            <a:ext cx="5574072" cy="5052914"/>
          </a:xfrm>
          <a:prstGeom prst="rect">
            <a:avLst/>
          </a:prstGeom>
        </p:spPr>
      </p:pic>
    </p:spTree>
    <p:extLst>
      <p:ext uri="{BB962C8B-B14F-4D97-AF65-F5344CB8AC3E}">
        <p14:creationId xmlns:p14="http://schemas.microsoft.com/office/powerpoint/2010/main" val="3383708635"/>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0430212" cy="553998"/>
          </a:xfrm>
          <a:prstGeom prst="rect">
            <a:avLst/>
          </a:prstGeom>
          <a:noFill/>
        </p:spPr>
        <p:txBody>
          <a:bodyPr wrap="square" rtlCol="0">
            <a:spAutoFit/>
            <a:scene3d>
              <a:camera prst="orthographicFront"/>
              <a:lightRig rig="threePt" dir="t"/>
            </a:scene3d>
            <a:sp3d contourW="12700"/>
          </a:bodyPr>
          <a:lstStyle/>
          <a:p>
            <a:r>
              <a:rPr lang="en-US" sz="3000" b="1" dirty="0">
                <a:latin typeface="Calibri" panose="020F0502020204030204" pitchFamily="34" charset="0"/>
                <a:cs typeface="Calibri" panose="020F0502020204030204" pitchFamily="34" charset="0"/>
              </a:rPr>
              <a:t>QUÁ TRÌNH XÂY DỰNG ĐỀ ÁN</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10</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aphicFrame>
        <p:nvGraphicFramePr>
          <p:cNvPr id="3" name="Table 2"/>
          <p:cNvGraphicFramePr>
            <a:graphicFrameLocks noGrp="1"/>
          </p:cNvGraphicFramePr>
          <p:nvPr>
            <p:extLst>
              <p:ext uri="{D42A27DB-BD31-4B8C-83A1-F6EECF244321}">
                <p14:modId xmlns:p14="http://schemas.microsoft.com/office/powerpoint/2010/main" val="746462602"/>
              </p:ext>
            </p:extLst>
          </p:nvPr>
        </p:nvGraphicFramePr>
        <p:xfrm>
          <a:off x="407677" y="3892011"/>
          <a:ext cx="11479237" cy="2646901"/>
        </p:xfrm>
        <a:graphic>
          <a:graphicData uri="http://schemas.openxmlformats.org/drawingml/2006/table">
            <a:tbl>
              <a:tblPr>
                <a:tableStyleId>{5C22544A-7EE6-4342-B048-85BDC9FD1C3A}</a:tableStyleId>
              </a:tblPr>
              <a:tblGrid>
                <a:gridCol w="681259">
                  <a:extLst>
                    <a:ext uri="{9D8B030D-6E8A-4147-A177-3AD203B41FA5}">
                      <a16:colId xmlns:a16="http://schemas.microsoft.com/office/drawing/2014/main" val="467025306"/>
                    </a:ext>
                  </a:extLst>
                </a:gridCol>
                <a:gridCol w="3524270">
                  <a:extLst>
                    <a:ext uri="{9D8B030D-6E8A-4147-A177-3AD203B41FA5}">
                      <a16:colId xmlns:a16="http://schemas.microsoft.com/office/drawing/2014/main" val="3969683040"/>
                    </a:ext>
                  </a:extLst>
                </a:gridCol>
                <a:gridCol w="2159619">
                  <a:extLst>
                    <a:ext uri="{9D8B030D-6E8A-4147-A177-3AD203B41FA5}">
                      <a16:colId xmlns:a16="http://schemas.microsoft.com/office/drawing/2014/main" val="2223177514"/>
                    </a:ext>
                  </a:extLst>
                </a:gridCol>
                <a:gridCol w="1690528">
                  <a:extLst>
                    <a:ext uri="{9D8B030D-6E8A-4147-A177-3AD203B41FA5}">
                      <a16:colId xmlns:a16="http://schemas.microsoft.com/office/drawing/2014/main" val="694420658"/>
                    </a:ext>
                  </a:extLst>
                </a:gridCol>
                <a:gridCol w="1902503">
                  <a:extLst>
                    <a:ext uri="{9D8B030D-6E8A-4147-A177-3AD203B41FA5}">
                      <a16:colId xmlns:a16="http://schemas.microsoft.com/office/drawing/2014/main" val="1765953867"/>
                    </a:ext>
                  </a:extLst>
                </a:gridCol>
                <a:gridCol w="1521058">
                  <a:extLst>
                    <a:ext uri="{9D8B030D-6E8A-4147-A177-3AD203B41FA5}">
                      <a16:colId xmlns:a16="http://schemas.microsoft.com/office/drawing/2014/main" val="2422637875"/>
                    </a:ext>
                  </a:extLst>
                </a:gridCol>
              </a:tblGrid>
              <a:tr h="376141">
                <a:tc>
                  <a:txBody>
                    <a:bodyPr/>
                    <a:lstStyle/>
                    <a:p>
                      <a:pPr algn="ctr" fontAlgn="ctr"/>
                      <a:r>
                        <a:rPr lang="en-US" sz="1600" b="1" u="none" strike="noStrike" dirty="0">
                          <a:effectLst/>
                          <a:latin typeface="Calibri" panose="020F0502020204030204" pitchFamily="34" charset="0"/>
                          <a:cs typeface="Calibri" panose="020F0502020204030204" pitchFamily="34" charset="0"/>
                        </a:rPr>
                        <a:t>STT</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vi-VN" sz="1600" b="1" u="none" strike="noStrike" dirty="0">
                          <a:effectLst/>
                          <a:latin typeface="Calibri" panose="020F0502020204030204" pitchFamily="34" charset="0"/>
                          <a:cs typeface="Calibri" panose="020F0502020204030204" pitchFamily="34" charset="0"/>
                        </a:rPr>
                        <a:t>Cơ quan</a:t>
                      </a:r>
                      <a:r>
                        <a:rPr lang="en-US" sz="1600" b="1" u="none" strike="noStrike" dirty="0">
                          <a:effectLst/>
                          <a:latin typeface="Calibri" panose="020F0502020204030204" pitchFamily="34" charset="0"/>
                          <a:cs typeface="Calibri" panose="020F0502020204030204" pitchFamily="34" charset="0"/>
                        </a:rPr>
                        <a:t>/</a:t>
                      </a:r>
                      <a:r>
                        <a:rPr lang="en-US" sz="1600" b="1" u="none" strike="noStrike" dirty="0" err="1">
                          <a:effectLst/>
                          <a:latin typeface="Calibri" panose="020F0502020204030204" pitchFamily="34" charset="0"/>
                          <a:cs typeface="Calibri" panose="020F0502020204030204" pitchFamily="34" charset="0"/>
                        </a:rPr>
                        <a:t>Chuyên</a:t>
                      </a:r>
                      <a:r>
                        <a:rPr lang="en-US" sz="1600" b="1" u="none" strike="noStrike" baseline="0" dirty="0">
                          <a:effectLst/>
                          <a:latin typeface="Calibri" panose="020F0502020204030204" pitchFamily="34" charset="0"/>
                          <a:cs typeface="Calibri" panose="020F0502020204030204" pitchFamily="34" charset="0"/>
                        </a:rPr>
                        <a:t> </a:t>
                      </a:r>
                      <a:r>
                        <a:rPr lang="en-US" sz="1600" b="1" u="none" strike="noStrike" baseline="0" dirty="0" err="1">
                          <a:effectLst/>
                          <a:latin typeface="Calibri" panose="020F0502020204030204" pitchFamily="34" charset="0"/>
                          <a:cs typeface="Calibri" panose="020F0502020204030204" pitchFamily="34" charset="0"/>
                        </a:rPr>
                        <a:t>gia</a:t>
                      </a:r>
                      <a:endParaRPr lang="vi-VN"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vi-VN" sz="1600" b="1" u="none" strike="noStrike" dirty="0">
                          <a:effectLst/>
                          <a:latin typeface="Calibri" panose="020F0502020204030204" pitchFamily="34" charset="0"/>
                          <a:cs typeface="Calibri" panose="020F0502020204030204" pitchFamily="34" charset="0"/>
                        </a:rPr>
                        <a:t>Số lượng </a:t>
                      </a:r>
                      <a:r>
                        <a:rPr lang="en-US" sz="1600" b="1" u="none" strike="noStrike" dirty="0">
                          <a:effectLst/>
                          <a:latin typeface="Calibri" panose="020F0502020204030204" pitchFamily="34" charset="0"/>
                          <a:cs typeface="Calibri" panose="020F0502020204030204" pitchFamily="34" charset="0"/>
                        </a:rPr>
                        <a:t>CQ/CG</a:t>
                      </a:r>
                      <a:r>
                        <a:rPr lang="vi-VN" sz="1600" b="1" u="none" strike="noStrike" dirty="0">
                          <a:effectLst/>
                          <a:latin typeface="Calibri" panose="020F0502020204030204" pitchFamily="34" charset="0"/>
                          <a:cs typeface="Calibri" panose="020F0502020204030204" pitchFamily="34" charset="0"/>
                        </a:rPr>
                        <a:t> góp ý</a:t>
                      </a:r>
                      <a:endParaRPr lang="vi-VN"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latin typeface="Calibri" panose="020F0502020204030204" pitchFamily="34" charset="0"/>
                          <a:cs typeface="Calibri" panose="020F0502020204030204" pitchFamily="34" charset="0"/>
                        </a:rPr>
                        <a:t>Ý</a:t>
                      </a:r>
                      <a:r>
                        <a:rPr lang="en-US" sz="1600" b="1" u="none" strike="noStrike" baseline="0" dirty="0">
                          <a:effectLst/>
                          <a:latin typeface="Calibri" panose="020F0502020204030204" pitchFamily="34" charset="0"/>
                          <a:cs typeface="Calibri" panose="020F0502020204030204" pitchFamily="34" charset="0"/>
                        </a:rPr>
                        <a:t> </a:t>
                      </a:r>
                      <a:r>
                        <a:rPr lang="en-US" sz="1600" b="1" u="none" strike="noStrike" baseline="0" dirty="0" err="1">
                          <a:effectLst/>
                          <a:latin typeface="Calibri" panose="020F0502020204030204" pitchFamily="34" charset="0"/>
                          <a:cs typeface="Calibri" panose="020F0502020204030204" pitchFamily="34" charset="0"/>
                        </a:rPr>
                        <a:t>kiến</a:t>
                      </a:r>
                      <a:r>
                        <a:rPr lang="vi-VN" sz="1600" b="1" u="none" strike="noStrike" dirty="0">
                          <a:effectLst/>
                          <a:latin typeface="Calibri" panose="020F0502020204030204" pitchFamily="34" charset="0"/>
                          <a:cs typeface="Calibri" panose="020F0502020204030204" pitchFamily="34" charset="0"/>
                        </a:rPr>
                        <a:t> thống nhất</a:t>
                      </a:r>
                      <a:endParaRPr lang="vi-VN"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u="none" strike="noStrike" dirty="0">
                          <a:effectLst/>
                          <a:latin typeface="Calibri" panose="020F0502020204030204" pitchFamily="34" charset="0"/>
                          <a:cs typeface="Calibri" panose="020F0502020204030204" pitchFamily="34" charset="0"/>
                        </a:rPr>
                        <a:t>Ý</a:t>
                      </a:r>
                      <a:r>
                        <a:rPr lang="vi-VN" sz="1600" b="1" u="none" strike="noStrike" dirty="0">
                          <a:effectLst/>
                          <a:latin typeface="Calibri" panose="020F0502020204030204" pitchFamily="34" charset="0"/>
                          <a:cs typeface="Calibri" panose="020F0502020204030204" pitchFamily="34" charset="0"/>
                        </a:rPr>
                        <a:t> kiến bổ sung thêm</a:t>
                      </a:r>
                      <a:endParaRPr lang="vi-VN"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600" b="1" i="0" u="none" strike="noStrike" baseline="0" dirty="0">
                          <a:solidFill>
                            <a:srgbClr val="000000"/>
                          </a:solidFill>
                          <a:effectLst/>
                          <a:latin typeface="Calibri" panose="020F0502020204030204" pitchFamily="34" charset="0"/>
                          <a:cs typeface="Calibri" panose="020F0502020204030204" pitchFamily="34" charset="0"/>
                        </a:rPr>
                        <a:t>Ý </a:t>
                      </a:r>
                      <a:r>
                        <a:rPr lang="en-US" sz="1600" b="1" i="0" u="none" strike="noStrike" baseline="0" dirty="0" err="1">
                          <a:solidFill>
                            <a:srgbClr val="000000"/>
                          </a:solidFill>
                          <a:effectLst/>
                          <a:latin typeface="Calibri" panose="020F0502020204030204" pitchFamily="34" charset="0"/>
                          <a:cs typeface="Calibri" panose="020F0502020204030204" pitchFamily="34" charset="0"/>
                        </a:rPr>
                        <a:t>kiến</a:t>
                      </a:r>
                      <a:r>
                        <a:rPr lang="en-US" sz="1600" b="1" i="0" u="none" strike="noStrike" baseline="0" dirty="0">
                          <a:solidFill>
                            <a:srgbClr val="000000"/>
                          </a:solidFill>
                          <a:effectLst/>
                          <a:latin typeface="Calibri" panose="020F0502020204030204" pitchFamily="34" charset="0"/>
                          <a:cs typeface="Calibri" panose="020F0502020204030204" pitchFamily="34" charset="0"/>
                        </a:rPr>
                        <a:t> </a:t>
                      </a:r>
                      <a:r>
                        <a:rPr lang="en-US" sz="1600" b="1" i="0" u="none" strike="noStrike" baseline="0" dirty="0" err="1">
                          <a:solidFill>
                            <a:srgbClr val="000000"/>
                          </a:solidFill>
                          <a:effectLst/>
                          <a:latin typeface="Calibri" panose="020F0502020204030204" pitchFamily="34" charset="0"/>
                          <a:cs typeface="Calibri" panose="020F0502020204030204" pitchFamily="34" charset="0"/>
                        </a:rPr>
                        <a:t>tiếp</a:t>
                      </a:r>
                      <a:r>
                        <a:rPr lang="en-US" sz="1600" b="1" i="0" u="none" strike="noStrike" baseline="0" dirty="0">
                          <a:solidFill>
                            <a:srgbClr val="000000"/>
                          </a:solidFill>
                          <a:effectLst/>
                          <a:latin typeface="Calibri" panose="020F0502020204030204" pitchFamily="34" charset="0"/>
                          <a:cs typeface="Calibri" panose="020F0502020204030204" pitchFamily="34" charset="0"/>
                        </a:rPr>
                        <a:t> thu</a:t>
                      </a:r>
                      <a:endParaRPr lang="vi-VN"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2552909"/>
                  </a:ext>
                </a:extLst>
              </a:tr>
              <a:tr h="273908">
                <a:tc>
                  <a:txBody>
                    <a:bodyPr/>
                    <a:lstStyle/>
                    <a:p>
                      <a:pPr algn="ctr" fontAlgn="ctr"/>
                      <a:r>
                        <a:rPr lang="en-US" sz="1600" b="0" i="0" u="none" strike="noStrike" dirty="0">
                          <a:solidFill>
                            <a:schemeClr val="dk1"/>
                          </a:solidFill>
                          <a:effectLst/>
                          <a:latin typeface="Calibri" panose="020F0502020204030204" pitchFamily="34" charset="0"/>
                          <a:cs typeface="Calibri" panose="020F0502020204030204" pitchFamily="34" charset="0"/>
                        </a:rPr>
                        <a:t>1</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vi-VN" sz="1600" b="1" u="none" strike="noStrike" dirty="0">
                          <a:effectLst/>
                          <a:latin typeface="Calibri" panose="020F0502020204030204" pitchFamily="34" charset="0"/>
                          <a:cs typeface="Calibri" panose="020F0502020204030204" pitchFamily="34" charset="0"/>
                        </a:rPr>
                        <a:t>Các cơ quan Thành ủy, </a:t>
                      </a:r>
                      <a:r>
                        <a:rPr lang="en-US" sz="1600" b="1" u="none" strike="noStrike" dirty="0">
                          <a:effectLst/>
                          <a:latin typeface="Calibri" panose="020F0502020204030204" pitchFamily="34" charset="0"/>
                          <a:cs typeface="Calibri" panose="020F0502020204030204" pitchFamily="34" charset="0"/>
                        </a:rPr>
                        <a:t>MT</a:t>
                      </a:r>
                      <a:r>
                        <a:rPr lang="vi-VN" sz="1600" b="1" u="none" strike="noStrike" dirty="0">
                          <a:effectLst/>
                          <a:latin typeface="Calibri" panose="020F0502020204030204" pitchFamily="34" charset="0"/>
                          <a:cs typeface="Calibri" panose="020F0502020204030204" pitchFamily="34" charset="0"/>
                        </a:rPr>
                        <a:t>, đoàn thể</a:t>
                      </a:r>
                      <a:endParaRPr lang="vi-VN"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4</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4</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7</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149000"/>
                  </a:ext>
                </a:extLst>
              </a:tr>
              <a:tr h="273908">
                <a:tc>
                  <a:txBody>
                    <a:bodyPr/>
                    <a:lstStyle/>
                    <a:p>
                      <a:pPr algn="ctr" fontAlgn="ctr"/>
                      <a:r>
                        <a:rPr lang="en-US" sz="1600" u="none" strike="noStrike" dirty="0">
                          <a:effectLst/>
                          <a:latin typeface="Calibri" panose="020F0502020204030204" pitchFamily="34" charset="0"/>
                          <a:cs typeface="Calibri" panose="020F0502020204030204" pitchFamily="34" charset="0"/>
                        </a:rPr>
                        <a:t>2</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b="1" u="none" strike="noStrike">
                          <a:effectLst/>
                          <a:latin typeface="Calibri" panose="020F0502020204030204" pitchFamily="34" charset="0"/>
                          <a:cs typeface="Calibri" panose="020F0502020204030204" pitchFamily="34" charset="0"/>
                        </a:rPr>
                        <a:t>Các sở ban ngành</a:t>
                      </a:r>
                      <a:endParaRPr lang="en-US" sz="16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13</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13</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38</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2181457"/>
                  </a:ext>
                </a:extLst>
              </a:tr>
              <a:tr h="273908">
                <a:tc>
                  <a:txBody>
                    <a:bodyPr/>
                    <a:lstStyle/>
                    <a:p>
                      <a:pPr algn="ctr" fontAlgn="ctr"/>
                      <a:r>
                        <a:rPr lang="en-US" sz="1600" b="0" i="0" u="none" strike="noStrike" dirty="0">
                          <a:solidFill>
                            <a:schemeClr val="dk1"/>
                          </a:solidFill>
                          <a:effectLst/>
                          <a:latin typeface="Calibri" panose="020F0502020204030204" pitchFamily="34" charset="0"/>
                          <a:cs typeface="Calibri" panose="020F0502020204030204" pitchFamily="34" charset="0"/>
                        </a:rPr>
                        <a:t>3</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b="1" u="none" strike="noStrike" dirty="0" err="1">
                          <a:effectLst/>
                          <a:latin typeface="Calibri" panose="020F0502020204030204" pitchFamily="34" charset="0"/>
                          <a:cs typeface="Calibri" panose="020F0502020204030204" pitchFamily="34" charset="0"/>
                        </a:rPr>
                        <a:t>Các</a:t>
                      </a:r>
                      <a:r>
                        <a:rPr lang="en-US" sz="1600" b="1" u="none" strike="noStrike" dirty="0">
                          <a:effectLst/>
                          <a:latin typeface="Calibri" panose="020F0502020204030204" pitchFamily="34" charset="0"/>
                          <a:cs typeface="Calibri" panose="020F0502020204030204" pitchFamily="34" charset="0"/>
                        </a:rPr>
                        <a:t> </a:t>
                      </a:r>
                      <a:r>
                        <a:rPr lang="en-US" sz="1600" b="1" u="none" strike="noStrike" dirty="0" err="1">
                          <a:effectLst/>
                          <a:latin typeface="Calibri" panose="020F0502020204030204" pitchFamily="34" charset="0"/>
                          <a:cs typeface="Calibri" panose="020F0502020204030204" pitchFamily="34" charset="0"/>
                        </a:rPr>
                        <a:t>quận</a:t>
                      </a:r>
                      <a:r>
                        <a:rPr lang="en-US" sz="1600" b="1" u="none" strike="noStrike" dirty="0">
                          <a:effectLst/>
                          <a:latin typeface="Calibri" panose="020F0502020204030204" pitchFamily="34" charset="0"/>
                          <a:cs typeface="Calibri" panose="020F0502020204030204" pitchFamily="34" charset="0"/>
                        </a:rPr>
                        <a:t> </a:t>
                      </a:r>
                      <a:r>
                        <a:rPr lang="en-US" sz="1600" b="1" u="none" strike="noStrike" dirty="0" err="1">
                          <a:effectLst/>
                          <a:latin typeface="Calibri" panose="020F0502020204030204" pitchFamily="34" charset="0"/>
                          <a:cs typeface="Calibri" panose="020F0502020204030204" pitchFamily="34" charset="0"/>
                        </a:rPr>
                        <a:t>huyện</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6</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6</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2</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00683209"/>
                  </a:ext>
                </a:extLst>
              </a:tr>
              <a:tr h="273908">
                <a:tc>
                  <a:txBody>
                    <a:bodyPr/>
                    <a:lstStyle/>
                    <a:p>
                      <a:pPr algn="ctr" fontAlgn="ctr"/>
                      <a:r>
                        <a:rPr lang="en-US" sz="1600" b="0" i="0" u="none" strike="noStrike" dirty="0">
                          <a:solidFill>
                            <a:schemeClr val="dk1"/>
                          </a:solidFill>
                          <a:effectLst/>
                          <a:latin typeface="Calibri" panose="020F0502020204030204" pitchFamily="34" charset="0"/>
                          <a:cs typeface="Calibri" panose="020F0502020204030204" pitchFamily="34" charset="0"/>
                        </a:rPr>
                        <a:t>4</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vi-VN" sz="1600" b="1" u="none" strike="noStrike" dirty="0">
                          <a:effectLst/>
                          <a:latin typeface="Calibri" panose="020F0502020204030204" pitchFamily="34" charset="0"/>
                          <a:cs typeface="Calibri" panose="020F0502020204030204" pitchFamily="34" charset="0"/>
                        </a:rPr>
                        <a:t>Các phường xã</a:t>
                      </a:r>
                      <a:endParaRPr lang="vi-VN"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8</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8</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4</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1448053"/>
                  </a:ext>
                </a:extLst>
              </a:tr>
              <a:tr h="273908">
                <a:tc>
                  <a:txBody>
                    <a:bodyPr/>
                    <a:lstStyle/>
                    <a:p>
                      <a:pPr algn="ctr" fontAlgn="ctr"/>
                      <a:r>
                        <a:rPr lang="en-US" sz="1600" b="0" i="0" u="none" strike="noStrike" dirty="0">
                          <a:solidFill>
                            <a:schemeClr val="dk1"/>
                          </a:solidFill>
                          <a:effectLst/>
                          <a:latin typeface="Calibri" panose="020F0502020204030204" pitchFamily="34" charset="0"/>
                          <a:cs typeface="Calibri" panose="020F0502020204030204" pitchFamily="34" charset="0"/>
                        </a:rPr>
                        <a:t>5</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vi-VN" sz="1600" b="1" u="none" strike="noStrike" dirty="0">
                          <a:effectLst/>
                          <a:latin typeface="Calibri" panose="020F0502020204030204" pitchFamily="34" charset="0"/>
                          <a:cs typeface="Calibri" panose="020F0502020204030204" pitchFamily="34" charset="0"/>
                        </a:rPr>
                        <a:t>Các cơ quan TW trên địa bàn</a:t>
                      </a:r>
                      <a:r>
                        <a:rPr lang="en-US" sz="1600" b="1" u="none" strike="noStrike" dirty="0">
                          <a:effectLst/>
                          <a:latin typeface="Calibri" panose="020F0502020204030204" pitchFamily="34" charset="0"/>
                          <a:cs typeface="Calibri" panose="020F0502020204030204" pitchFamily="34" charset="0"/>
                        </a:rPr>
                        <a:t> TP</a:t>
                      </a:r>
                      <a:endParaRPr lang="vi-VN"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2</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2</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2</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134097"/>
                  </a:ext>
                </a:extLst>
              </a:tr>
              <a:tr h="274605">
                <a:tc>
                  <a:txBody>
                    <a:bodyPr/>
                    <a:lstStyle/>
                    <a:p>
                      <a:pPr algn="ctr" fontAlgn="ctr"/>
                      <a:r>
                        <a:rPr lang="en-US" sz="1600" u="none" strike="noStrike" dirty="0">
                          <a:effectLst/>
                          <a:latin typeface="Calibri" panose="020F0502020204030204" pitchFamily="34" charset="0"/>
                          <a:cs typeface="Calibri" panose="020F0502020204030204" pitchFamily="34" charset="0"/>
                        </a:rPr>
                        <a:t>6</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600" b="1" u="none" strike="noStrike" dirty="0" err="1">
                          <a:effectLst/>
                          <a:latin typeface="Calibri" panose="020F0502020204030204" pitchFamily="34" charset="0"/>
                          <a:cs typeface="Calibri" panose="020F0502020204030204" pitchFamily="34" charset="0"/>
                        </a:rPr>
                        <a:t>Các</a:t>
                      </a:r>
                      <a:r>
                        <a:rPr lang="en-US" sz="1600" b="1" u="none" strike="noStrike" dirty="0">
                          <a:effectLst/>
                          <a:latin typeface="Calibri" panose="020F0502020204030204" pitchFamily="34" charset="0"/>
                          <a:cs typeface="Calibri" panose="020F0502020204030204" pitchFamily="34" charset="0"/>
                        </a:rPr>
                        <a:t> </a:t>
                      </a:r>
                      <a:r>
                        <a:rPr lang="en-US" sz="1600" b="1" u="none" strike="noStrike" dirty="0" err="1">
                          <a:effectLst/>
                          <a:latin typeface="Calibri" panose="020F0502020204030204" pitchFamily="34" charset="0"/>
                          <a:cs typeface="Calibri" panose="020F0502020204030204" pitchFamily="34" charset="0"/>
                        </a:rPr>
                        <a:t>tổ</a:t>
                      </a:r>
                      <a:r>
                        <a:rPr lang="en-US" sz="1600" b="1" u="none" strike="noStrike" dirty="0">
                          <a:effectLst/>
                          <a:latin typeface="Calibri" panose="020F0502020204030204" pitchFamily="34" charset="0"/>
                          <a:cs typeface="Calibri" panose="020F0502020204030204" pitchFamily="34" charset="0"/>
                        </a:rPr>
                        <a:t> </a:t>
                      </a:r>
                      <a:r>
                        <a:rPr lang="en-US" sz="1600" b="1" u="none" strike="noStrike" dirty="0" err="1">
                          <a:effectLst/>
                          <a:latin typeface="Calibri" panose="020F0502020204030204" pitchFamily="34" charset="0"/>
                          <a:cs typeface="Calibri" panose="020F0502020204030204" pitchFamily="34" charset="0"/>
                        </a:rPr>
                        <a:t>chức</a:t>
                      </a:r>
                      <a:r>
                        <a:rPr lang="en-US" sz="1600" b="1" u="none" strike="noStrike" dirty="0">
                          <a:effectLst/>
                          <a:latin typeface="Calibri" panose="020F0502020204030204" pitchFamily="34" charset="0"/>
                          <a:cs typeface="Calibri" panose="020F0502020204030204" pitchFamily="34" charset="0"/>
                        </a:rPr>
                        <a:t>, DN, HH TP</a:t>
                      </a: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a:effectLst/>
                          <a:latin typeface="Calibri" panose="020F0502020204030204" pitchFamily="34" charset="0"/>
                          <a:cs typeface="Calibri" panose="020F0502020204030204" pitchFamily="34" charset="0"/>
                        </a:rPr>
                        <a:t>6</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6</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50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0385017"/>
                  </a:ext>
                </a:extLst>
              </a:tr>
              <a:tr h="273908">
                <a:tc>
                  <a:txBody>
                    <a:bodyPr/>
                    <a:lstStyle/>
                    <a:p>
                      <a:pPr algn="ctr" fontAlgn="ctr"/>
                      <a:r>
                        <a:rPr lang="en-US" sz="1600" b="0" i="0" u="none" strike="noStrike" dirty="0">
                          <a:solidFill>
                            <a:schemeClr val="dk1"/>
                          </a:solidFill>
                          <a:effectLst/>
                          <a:latin typeface="Calibri" panose="020F0502020204030204" pitchFamily="34" charset="0"/>
                          <a:cs typeface="Calibri" panose="020F0502020204030204" pitchFamily="34" charset="0"/>
                        </a:rPr>
                        <a:t>7</a:t>
                      </a:r>
                      <a:endParaRPr lang="en-US" sz="16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vi-VN" sz="1600" b="1" u="none" strike="noStrike" dirty="0">
                          <a:effectLst/>
                          <a:latin typeface="Calibri" panose="020F0502020204030204" pitchFamily="34" charset="0"/>
                          <a:cs typeface="Calibri" panose="020F0502020204030204" pitchFamily="34" charset="0"/>
                        </a:rPr>
                        <a:t>Hội đồng </a:t>
                      </a:r>
                      <a:r>
                        <a:rPr lang="en-US" sz="1600" b="1" u="none" strike="noStrike" dirty="0">
                          <a:effectLst/>
                          <a:latin typeface="Calibri" panose="020F0502020204030204" pitchFamily="34" charset="0"/>
                          <a:cs typeface="Calibri" panose="020F0502020204030204" pitchFamily="34" charset="0"/>
                        </a:rPr>
                        <a:t>C</a:t>
                      </a:r>
                      <a:r>
                        <a:rPr lang="vi-VN" sz="1600" b="1" u="none" strike="noStrike" dirty="0">
                          <a:effectLst/>
                          <a:latin typeface="Calibri" panose="020F0502020204030204" pitchFamily="34" charset="0"/>
                          <a:cs typeface="Calibri" panose="020F0502020204030204" pitchFamily="34" charset="0"/>
                        </a:rPr>
                        <a:t>huyên gia tư vấn CĐS</a:t>
                      </a:r>
                      <a:endParaRPr lang="vi-VN" sz="16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chemeClr val="dk1"/>
                          </a:solidFill>
                          <a:effectLst/>
                          <a:latin typeface="Calibri" panose="020F0502020204030204" pitchFamily="34" charset="0"/>
                          <a:cs typeface="Calibri" panose="020F0502020204030204" pitchFamily="34" charset="0"/>
                        </a:rPr>
                        <a:t>10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chemeClr val="dk1"/>
                          </a:solidFill>
                          <a:effectLst/>
                          <a:latin typeface="Calibri" panose="020F0502020204030204" pitchFamily="34" charset="0"/>
                          <a:cs typeface="Calibri" panose="020F0502020204030204" pitchFamily="34" charset="0"/>
                        </a:rPr>
                        <a:t>10</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chemeClr val="dk1"/>
                          </a:solidFill>
                          <a:effectLst/>
                          <a:latin typeface="Calibri" panose="020F0502020204030204" pitchFamily="34" charset="0"/>
                          <a:cs typeface="Calibri" panose="020F0502020204030204" pitchFamily="34" charset="0"/>
                        </a:rPr>
                        <a:t>112</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cs typeface="Calibri" panose="020F0502020204030204" pitchFamily="34" charset="0"/>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5300189"/>
                  </a:ext>
                </a:extLst>
              </a:tr>
              <a:tr h="273908">
                <a:tc>
                  <a:txBody>
                    <a:bodyPr/>
                    <a:lstStyle/>
                    <a:p>
                      <a:pPr algn="l" fontAlgn="b"/>
                      <a:r>
                        <a:rPr lang="en-US" sz="1600" u="none" strike="noStrike">
                          <a:effectLst/>
                          <a:latin typeface="Calibri" panose="020F0502020204030204" pitchFamily="34" charset="0"/>
                          <a:cs typeface="Calibri" panose="020F0502020204030204" pitchFamily="34" charset="0"/>
                        </a:rPr>
                        <a:t> </a:t>
                      </a:r>
                      <a:endParaRPr lang="en-US" sz="16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600" b="1" u="none" strike="noStrike" dirty="0">
                          <a:solidFill>
                            <a:srgbClr val="FF0000"/>
                          </a:solidFill>
                          <a:effectLst/>
                          <a:latin typeface="Calibri" panose="020F0502020204030204" pitchFamily="34" charset="0"/>
                          <a:cs typeface="Calibri" panose="020F0502020204030204" pitchFamily="34" charset="0"/>
                        </a:rPr>
                        <a:t>TỔNG CỘNG</a:t>
                      </a:r>
                      <a:endParaRPr lang="en-US" sz="1600" b="1" i="0" u="none" strike="noStrike" dirty="0">
                        <a:solidFill>
                          <a:srgbClr val="FF0000"/>
                        </a:solidFill>
                        <a:effectLst/>
                        <a:latin typeface="Calibri" panose="020F0502020204030204" pitchFamily="34" charset="0"/>
                        <a:cs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solidFill>
                            <a:srgbClr val="FF0000"/>
                          </a:solidFill>
                          <a:effectLst/>
                          <a:latin typeface="Calibri" panose="020F0502020204030204" pitchFamily="34" charset="0"/>
                          <a:cs typeface="Calibri" panose="020F0502020204030204" pitchFamily="34" charset="0"/>
                        </a:rPr>
                        <a:t>49</a:t>
                      </a:r>
                      <a:endParaRPr lang="en-US" sz="1800" b="1" i="0" u="none" strike="noStrike" dirty="0">
                        <a:solidFill>
                          <a:srgbClr val="FF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u="none" strike="noStrike" dirty="0">
                          <a:solidFill>
                            <a:srgbClr val="FF0000"/>
                          </a:solidFill>
                          <a:effectLst/>
                          <a:latin typeface="Calibri" panose="020F0502020204030204" pitchFamily="34" charset="0"/>
                          <a:cs typeface="Calibri" panose="020F0502020204030204" pitchFamily="34" charset="0"/>
                        </a:rPr>
                        <a:t>49</a:t>
                      </a:r>
                      <a:endParaRPr lang="en-US" sz="1800" b="1" i="0" u="none" strike="noStrike" dirty="0">
                        <a:solidFill>
                          <a:srgbClr val="FF000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rgbClr val="FF0000"/>
                          </a:solidFill>
                          <a:effectLst/>
                          <a:latin typeface="Calibri" panose="020F0502020204030204" pitchFamily="34" charset="0"/>
                          <a:cs typeface="Calibri" panose="020F0502020204030204" pitchFamily="34" charset="0"/>
                        </a:rPr>
                        <a:t>215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800" b="1" i="0" u="none" strike="noStrike" dirty="0">
                          <a:solidFill>
                            <a:srgbClr val="FF0000"/>
                          </a:solidFill>
                          <a:effectLst/>
                          <a:latin typeface="Calibri" panose="020F0502020204030204" pitchFamily="34" charset="0"/>
                          <a:cs typeface="Calibri" panose="020F0502020204030204" pitchFamily="34" charset="0"/>
                        </a:rPr>
                        <a:t>215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3002916"/>
                  </a:ext>
                </a:extLst>
              </a:tr>
            </a:tbl>
          </a:graphicData>
        </a:graphic>
      </p:graphicFrame>
      <p:sp>
        <p:nvSpPr>
          <p:cNvPr id="8" name="Right Arrow 7"/>
          <p:cNvSpPr/>
          <p:nvPr/>
        </p:nvSpPr>
        <p:spPr>
          <a:xfrm>
            <a:off x="436809" y="2557870"/>
            <a:ext cx="9129221" cy="5201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937889" y="2725724"/>
            <a:ext cx="222892" cy="222892"/>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shade val="50000"/>
              <a:hueOff val="160997"/>
              <a:satOff val="-3921"/>
              <a:lumOff val="17158"/>
              <a:alphaOff val="0"/>
            </a:schemeClr>
          </a:fillRef>
          <a:effectRef idx="2">
            <a:schemeClr val="accent5">
              <a:shade val="50000"/>
              <a:hueOff val="160997"/>
              <a:satOff val="-3921"/>
              <a:lumOff val="17158"/>
              <a:alphaOff val="0"/>
            </a:schemeClr>
          </a:effectRef>
          <a:fontRef idx="minor">
            <a:schemeClr val="lt1"/>
          </a:fontRef>
        </p:style>
      </p:sp>
      <p:sp>
        <p:nvSpPr>
          <p:cNvPr id="10" name="TextBox 9"/>
          <p:cNvSpPr txBox="1"/>
          <p:nvPr/>
        </p:nvSpPr>
        <p:spPr>
          <a:xfrm>
            <a:off x="521180" y="3012291"/>
            <a:ext cx="1025133"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07/2020</a:t>
            </a:r>
          </a:p>
        </p:txBody>
      </p:sp>
      <p:sp>
        <p:nvSpPr>
          <p:cNvPr id="13" name="TextBox 12"/>
          <p:cNvSpPr txBox="1"/>
          <p:nvPr/>
        </p:nvSpPr>
        <p:spPr>
          <a:xfrm>
            <a:off x="9595423" y="2071151"/>
            <a:ext cx="2534380" cy="1477328"/>
          </a:xfrm>
          <a:prstGeom prst="rect">
            <a:avLst/>
          </a:prstGeom>
          <a:noFill/>
        </p:spPr>
        <p:txBody>
          <a:bodyPr wrap="square" rtlCol="0">
            <a:spAutoFit/>
          </a:bodyPr>
          <a:lstStyle/>
          <a:p>
            <a:pPr marL="285750" indent="-285750" algn="just">
              <a:buFont typeface="Arial" panose="020B0604020202020204" pitchFamily="34" charset="0"/>
              <a:buChar char="•"/>
            </a:pPr>
            <a:r>
              <a:rPr lang="en-US" dirty="0">
                <a:solidFill>
                  <a:srgbClr val="FF0000"/>
                </a:solidFill>
                <a:latin typeface="Calibri" panose="020F0502020204030204" pitchFamily="34" charset="0"/>
                <a:cs typeface="Calibri" panose="020F0502020204030204" pitchFamily="34" charset="0"/>
              </a:rPr>
              <a:t>49 CQ/ </a:t>
            </a:r>
            <a:r>
              <a:rPr lang="en-US" dirty="0" err="1">
                <a:solidFill>
                  <a:srgbClr val="FF0000"/>
                </a:solidFill>
                <a:latin typeface="Calibri" panose="020F0502020204030204" pitchFamily="34" charset="0"/>
                <a:cs typeface="Calibri" panose="020F0502020204030204" pitchFamily="34" charset="0"/>
              </a:rPr>
              <a:t>chuyên</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gia</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góp</a:t>
            </a:r>
            <a:r>
              <a:rPr lang="en-US" dirty="0">
                <a:solidFill>
                  <a:srgbClr val="FF0000"/>
                </a:solidFill>
                <a:latin typeface="Calibri" panose="020F0502020204030204" pitchFamily="34" charset="0"/>
                <a:cs typeface="Calibri" panose="020F0502020204030204" pitchFamily="34" charset="0"/>
              </a:rPr>
              <a:t> ý </a:t>
            </a:r>
            <a:r>
              <a:rPr lang="en-US" dirty="0" err="1">
                <a:solidFill>
                  <a:srgbClr val="FF0000"/>
                </a:solidFill>
                <a:latin typeface="Calibri" panose="020F0502020204030204" pitchFamily="34" charset="0"/>
                <a:cs typeface="Calibri" panose="020F0502020204030204" pitchFamily="34" charset="0"/>
              </a:rPr>
              <a:t>và</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cơ</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bản</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thống</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nhất</a:t>
            </a:r>
            <a:endParaRPr lang="en-US" dirty="0">
              <a:solidFill>
                <a:srgbClr val="FF0000"/>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US" dirty="0">
                <a:solidFill>
                  <a:srgbClr val="FF0000"/>
                </a:solidFill>
                <a:latin typeface="Calibri" panose="020F0502020204030204" pitchFamily="34" charset="0"/>
                <a:cs typeface="Calibri" panose="020F0502020204030204" pitchFamily="34" charset="0"/>
              </a:rPr>
              <a:t>215 </a:t>
            </a:r>
            <a:r>
              <a:rPr lang="en-US" dirty="0" err="1">
                <a:solidFill>
                  <a:srgbClr val="FF0000"/>
                </a:solidFill>
                <a:latin typeface="Calibri" panose="020F0502020204030204" pitchFamily="34" charset="0"/>
                <a:cs typeface="Calibri" panose="020F0502020204030204" pitchFamily="34" charset="0"/>
              </a:rPr>
              <a:t>góp</a:t>
            </a:r>
            <a:r>
              <a:rPr lang="en-US" dirty="0">
                <a:solidFill>
                  <a:srgbClr val="FF0000"/>
                </a:solidFill>
                <a:latin typeface="Calibri" panose="020F0502020204030204" pitchFamily="34" charset="0"/>
                <a:cs typeface="Calibri" panose="020F0502020204030204" pitchFamily="34" charset="0"/>
              </a:rPr>
              <a:t> ý </a:t>
            </a:r>
            <a:r>
              <a:rPr lang="en-US" dirty="0" err="1">
                <a:solidFill>
                  <a:srgbClr val="FF0000"/>
                </a:solidFill>
                <a:latin typeface="Calibri" panose="020F0502020204030204" pitchFamily="34" charset="0"/>
                <a:cs typeface="Calibri" panose="020F0502020204030204" pitchFamily="34" charset="0"/>
              </a:rPr>
              <a:t>bổ</a:t>
            </a:r>
            <a:r>
              <a:rPr lang="en-US" dirty="0">
                <a:solidFill>
                  <a:srgbClr val="FF0000"/>
                </a:solidFill>
                <a:latin typeface="Calibri" panose="020F0502020204030204" pitchFamily="34" charset="0"/>
                <a:cs typeface="Calibri" panose="020F0502020204030204" pitchFamily="34" charset="0"/>
              </a:rPr>
              <a:t> sung, </a:t>
            </a:r>
            <a:r>
              <a:rPr lang="en-US" dirty="0" err="1">
                <a:solidFill>
                  <a:srgbClr val="FF0000"/>
                </a:solidFill>
                <a:latin typeface="Calibri" panose="020F0502020204030204" pitchFamily="34" charset="0"/>
                <a:cs typeface="Calibri" panose="020F0502020204030204" pitchFamily="34" charset="0"/>
              </a:rPr>
              <a:t>hoàn</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thiện</a:t>
            </a:r>
            <a:endParaRPr lang="en-US" dirty="0">
              <a:solidFill>
                <a:srgbClr val="FF0000"/>
              </a:solidFill>
              <a:latin typeface="Calibri" panose="020F0502020204030204" pitchFamily="34" charset="0"/>
              <a:cs typeface="Calibri" panose="020F0502020204030204" pitchFamily="34" charset="0"/>
            </a:endParaRPr>
          </a:p>
        </p:txBody>
      </p:sp>
      <p:sp>
        <p:nvSpPr>
          <p:cNvPr id="14" name="TextBox 13"/>
          <p:cNvSpPr txBox="1"/>
          <p:nvPr/>
        </p:nvSpPr>
        <p:spPr>
          <a:xfrm>
            <a:off x="109249" y="1191032"/>
            <a:ext cx="1920707"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err="1">
                <a:solidFill>
                  <a:srgbClr val="0070C0"/>
                </a:solidFill>
                <a:latin typeface="Calibri" panose="020F0502020204030204" pitchFamily="34" charset="0"/>
                <a:cs typeface="Calibri" panose="020F0502020204030204" pitchFamily="34" charset="0"/>
              </a:rPr>
              <a:t>Đề</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xuất</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nội</a:t>
            </a:r>
            <a:r>
              <a:rPr lang="en-US" dirty="0">
                <a:solidFill>
                  <a:srgbClr val="0070C0"/>
                </a:solidFill>
                <a:latin typeface="Calibri" panose="020F0502020204030204" pitchFamily="34" charset="0"/>
                <a:cs typeface="Calibri" panose="020F0502020204030204" pitchFamily="34" charset="0"/>
              </a:rPr>
              <a:t> dung </a:t>
            </a:r>
            <a:r>
              <a:rPr lang="en-US" dirty="0" err="1">
                <a:solidFill>
                  <a:srgbClr val="0070C0"/>
                </a:solidFill>
                <a:latin typeface="Calibri" panose="020F0502020204030204" pitchFamily="34" charset="0"/>
                <a:cs typeface="Calibri" panose="020F0502020204030204" pitchFamily="34" charset="0"/>
              </a:rPr>
              <a:t>triển</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khai</a:t>
            </a:r>
            <a:r>
              <a:rPr lang="en-US" dirty="0">
                <a:solidFill>
                  <a:srgbClr val="0070C0"/>
                </a:solidFill>
                <a:latin typeface="Calibri" panose="020F0502020204030204" pitchFamily="34" charset="0"/>
                <a:cs typeface="Calibri" panose="020F0502020204030204" pitchFamily="34" charset="0"/>
              </a:rPr>
              <a:t> Chương </a:t>
            </a:r>
            <a:r>
              <a:rPr lang="en-US" dirty="0" err="1">
                <a:solidFill>
                  <a:srgbClr val="0070C0"/>
                </a:solidFill>
                <a:latin typeface="Calibri" panose="020F0502020204030204" pitchFamily="34" charset="0"/>
                <a:cs typeface="Calibri" panose="020F0502020204030204" pitchFamily="34" charset="0"/>
              </a:rPr>
              <a:t>trình</a:t>
            </a:r>
            <a:r>
              <a:rPr lang="en-US" dirty="0">
                <a:solidFill>
                  <a:srgbClr val="0070C0"/>
                </a:solidFill>
                <a:latin typeface="Calibri" panose="020F0502020204030204" pitchFamily="34" charset="0"/>
                <a:cs typeface="Calibri" panose="020F0502020204030204" pitchFamily="34" charset="0"/>
              </a:rPr>
              <a:t> CĐS QG</a:t>
            </a:r>
          </a:p>
        </p:txBody>
      </p:sp>
      <p:cxnSp>
        <p:nvCxnSpPr>
          <p:cNvPr id="15" name="Straight Connector 14"/>
          <p:cNvCxnSpPr/>
          <p:nvPr/>
        </p:nvCxnSpPr>
        <p:spPr>
          <a:xfrm>
            <a:off x="1032396" y="2179231"/>
            <a:ext cx="4764" cy="462456"/>
          </a:xfrm>
          <a:prstGeom prst="line">
            <a:avLst/>
          </a:prstGeom>
        </p:spPr>
        <p:style>
          <a:lnRef idx="1">
            <a:schemeClr val="dk1"/>
          </a:lnRef>
          <a:fillRef idx="0">
            <a:schemeClr val="dk1"/>
          </a:fillRef>
          <a:effectRef idx="0">
            <a:schemeClr val="dk1"/>
          </a:effectRef>
          <a:fontRef idx="minor">
            <a:schemeClr val="tx1"/>
          </a:fontRef>
        </p:style>
      </p:cxnSp>
      <p:sp>
        <p:nvSpPr>
          <p:cNvPr id="16" name="Oval 15"/>
          <p:cNvSpPr/>
          <p:nvPr/>
        </p:nvSpPr>
        <p:spPr>
          <a:xfrm>
            <a:off x="2735966" y="2710237"/>
            <a:ext cx="222892" cy="222892"/>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shade val="50000"/>
              <a:hueOff val="160997"/>
              <a:satOff val="-3921"/>
              <a:lumOff val="17158"/>
              <a:alphaOff val="0"/>
            </a:schemeClr>
          </a:fillRef>
          <a:effectRef idx="2">
            <a:schemeClr val="accent5">
              <a:shade val="50000"/>
              <a:hueOff val="160997"/>
              <a:satOff val="-3921"/>
              <a:lumOff val="17158"/>
              <a:alphaOff val="0"/>
            </a:schemeClr>
          </a:effectRef>
          <a:fontRef idx="minor">
            <a:schemeClr val="lt1"/>
          </a:fontRef>
        </p:style>
      </p:sp>
      <p:sp>
        <p:nvSpPr>
          <p:cNvPr id="17" name="TextBox 16"/>
          <p:cNvSpPr txBox="1"/>
          <p:nvPr/>
        </p:nvSpPr>
        <p:spPr>
          <a:xfrm>
            <a:off x="2326101" y="3012291"/>
            <a:ext cx="1042623"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09/2020</a:t>
            </a:r>
          </a:p>
        </p:txBody>
      </p:sp>
      <p:sp>
        <p:nvSpPr>
          <p:cNvPr id="18" name="TextBox 17"/>
          <p:cNvSpPr txBox="1"/>
          <p:nvPr/>
        </p:nvSpPr>
        <p:spPr>
          <a:xfrm>
            <a:off x="2148781" y="1191032"/>
            <a:ext cx="1633599"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solidFill>
                  <a:srgbClr val="0070C0"/>
                </a:solidFill>
                <a:latin typeface="Calibri" panose="020F0502020204030204" pitchFamily="34" charset="0"/>
                <a:cs typeface="Calibri" panose="020F0502020204030204" pitchFamily="34" charset="0"/>
              </a:rPr>
              <a:t>Thành </a:t>
            </a:r>
            <a:r>
              <a:rPr lang="en-US" dirty="0" err="1">
                <a:solidFill>
                  <a:srgbClr val="0070C0"/>
                </a:solidFill>
                <a:latin typeface="Calibri" panose="020F0502020204030204" pitchFamily="34" charset="0"/>
                <a:cs typeface="Calibri" panose="020F0502020204030204" pitchFamily="34" charset="0"/>
              </a:rPr>
              <a:t>lập</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Tổ</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soạn</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thảo</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Đề</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án</a:t>
            </a:r>
            <a:r>
              <a:rPr lang="en-US" dirty="0">
                <a:solidFill>
                  <a:srgbClr val="0070C0"/>
                </a:solidFill>
                <a:latin typeface="Calibri" panose="020F0502020204030204" pitchFamily="34" charset="0"/>
                <a:cs typeface="Calibri" panose="020F0502020204030204" pitchFamily="34" charset="0"/>
              </a:rPr>
              <a:t> CĐS</a:t>
            </a:r>
          </a:p>
        </p:txBody>
      </p:sp>
      <p:sp>
        <p:nvSpPr>
          <p:cNvPr id="19" name="TextBox 18"/>
          <p:cNvSpPr txBox="1"/>
          <p:nvPr/>
        </p:nvSpPr>
        <p:spPr>
          <a:xfrm>
            <a:off x="4112724" y="1191032"/>
            <a:ext cx="1322563"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err="1">
                <a:solidFill>
                  <a:srgbClr val="0070C0"/>
                </a:solidFill>
                <a:latin typeface="Calibri" panose="020F0502020204030204" pitchFamily="34" charset="0"/>
                <a:cs typeface="Calibri" panose="020F0502020204030204" pitchFamily="34" charset="0"/>
              </a:rPr>
              <a:t>Hoàn</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thành</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Đề</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án</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và</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gửi</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góp</a:t>
            </a:r>
            <a:r>
              <a:rPr lang="en-US" dirty="0">
                <a:solidFill>
                  <a:srgbClr val="0070C0"/>
                </a:solidFill>
                <a:latin typeface="Calibri" panose="020F0502020204030204" pitchFamily="34" charset="0"/>
                <a:cs typeface="Calibri" panose="020F0502020204030204" pitchFamily="34" charset="0"/>
              </a:rPr>
              <a:t> ý</a:t>
            </a:r>
          </a:p>
        </p:txBody>
      </p:sp>
      <p:sp>
        <p:nvSpPr>
          <p:cNvPr id="20" name="TextBox 19"/>
          <p:cNvSpPr txBox="1"/>
          <p:nvPr/>
        </p:nvSpPr>
        <p:spPr>
          <a:xfrm>
            <a:off x="4272660" y="3012291"/>
            <a:ext cx="996397"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12/2020</a:t>
            </a:r>
          </a:p>
        </p:txBody>
      </p:sp>
      <p:sp>
        <p:nvSpPr>
          <p:cNvPr id="21" name="TextBox 20"/>
          <p:cNvSpPr txBox="1"/>
          <p:nvPr/>
        </p:nvSpPr>
        <p:spPr>
          <a:xfrm>
            <a:off x="5728071" y="1199971"/>
            <a:ext cx="164667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err="1">
                <a:solidFill>
                  <a:srgbClr val="0070C0"/>
                </a:solidFill>
                <a:latin typeface="Calibri" panose="020F0502020204030204" pitchFamily="34" charset="0"/>
                <a:cs typeface="Calibri" panose="020F0502020204030204" pitchFamily="34" charset="0"/>
              </a:rPr>
              <a:t>Gửi</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các</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chuyên</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gia</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góp</a:t>
            </a:r>
            <a:r>
              <a:rPr lang="en-US" dirty="0">
                <a:solidFill>
                  <a:srgbClr val="0070C0"/>
                </a:solidFill>
                <a:latin typeface="Calibri" panose="020F0502020204030204" pitchFamily="34" charset="0"/>
                <a:cs typeface="Calibri" panose="020F0502020204030204" pitchFamily="34" charset="0"/>
              </a:rPr>
              <a:t> ý, </a:t>
            </a:r>
            <a:r>
              <a:rPr lang="en-US" dirty="0" err="1">
                <a:solidFill>
                  <a:srgbClr val="0070C0"/>
                </a:solidFill>
                <a:latin typeface="Calibri" panose="020F0502020204030204" pitchFamily="34" charset="0"/>
                <a:cs typeface="Calibri" panose="020F0502020204030204" pitchFamily="34" charset="0"/>
              </a:rPr>
              <a:t>phản</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biện</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lần</a:t>
            </a:r>
            <a:r>
              <a:rPr lang="en-US" dirty="0">
                <a:solidFill>
                  <a:srgbClr val="0070C0"/>
                </a:solidFill>
                <a:latin typeface="Calibri" panose="020F0502020204030204" pitchFamily="34" charset="0"/>
                <a:cs typeface="Calibri" panose="020F0502020204030204" pitchFamily="34" charset="0"/>
              </a:rPr>
              <a:t> 1)</a:t>
            </a:r>
          </a:p>
        </p:txBody>
      </p:sp>
      <p:sp>
        <p:nvSpPr>
          <p:cNvPr id="22" name="TextBox 21"/>
          <p:cNvSpPr txBox="1"/>
          <p:nvPr/>
        </p:nvSpPr>
        <p:spPr>
          <a:xfrm>
            <a:off x="7438423" y="1199971"/>
            <a:ext cx="208276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solidFill>
                  <a:srgbClr val="0070C0"/>
                </a:solidFill>
                <a:latin typeface="Calibri" panose="020F0502020204030204" pitchFamily="34" charset="0"/>
                <a:cs typeface="Calibri" panose="020F0502020204030204" pitchFamily="34" charset="0"/>
              </a:rPr>
              <a:t>Thành </a:t>
            </a:r>
            <a:r>
              <a:rPr lang="en-US" dirty="0" err="1">
                <a:solidFill>
                  <a:srgbClr val="0070C0"/>
                </a:solidFill>
                <a:latin typeface="Calibri" panose="020F0502020204030204" pitchFamily="34" charset="0"/>
                <a:cs typeface="Calibri" panose="020F0502020204030204" pitchFamily="34" charset="0"/>
              </a:rPr>
              <a:t>lập</a:t>
            </a:r>
            <a:r>
              <a:rPr lang="en-US" dirty="0">
                <a:solidFill>
                  <a:srgbClr val="0070C0"/>
                </a:solidFill>
                <a:latin typeface="Calibri" panose="020F0502020204030204" pitchFamily="34" charset="0"/>
                <a:cs typeface="Calibri" panose="020F0502020204030204" pitchFamily="34" charset="0"/>
              </a:rPr>
              <a:t> Hội </a:t>
            </a:r>
            <a:r>
              <a:rPr lang="en-US" dirty="0" err="1">
                <a:solidFill>
                  <a:srgbClr val="0070C0"/>
                </a:solidFill>
                <a:latin typeface="Calibri" panose="020F0502020204030204" pitchFamily="34" charset="0"/>
                <a:cs typeface="Calibri" panose="020F0502020204030204" pitchFamily="34" charset="0"/>
              </a:rPr>
              <a:t>đồng</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Chuyên</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gia</a:t>
            </a:r>
            <a:r>
              <a:rPr lang="en-US" dirty="0">
                <a:solidFill>
                  <a:srgbClr val="0070C0"/>
                </a:solidFill>
                <a:latin typeface="Calibri" panose="020F0502020204030204" pitchFamily="34" charset="0"/>
                <a:cs typeface="Calibri" panose="020F0502020204030204" pitchFamily="34" charset="0"/>
              </a:rPr>
              <a:t> </a:t>
            </a:r>
          </a:p>
          <a:p>
            <a:pPr algn="ctr"/>
            <a:r>
              <a:rPr lang="en-US" dirty="0" err="1">
                <a:solidFill>
                  <a:srgbClr val="0070C0"/>
                </a:solidFill>
                <a:latin typeface="Calibri" panose="020F0502020204030204" pitchFamily="34" charset="0"/>
                <a:cs typeface="Calibri" panose="020F0502020204030204" pitchFamily="34" charset="0"/>
              </a:rPr>
              <a:t>Tổ</a:t>
            </a:r>
            <a:r>
              <a:rPr lang="en-US" dirty="0">
                <a:solidFill>
                  <a:srgbClr val="0070C0"/>
                </a:solidFill>
                <a:latin typeface="Calibri" panose="020F0502020204030204" pitchFamily="34" charset="0"/>
                <a:cs typeface="Calibri" panose="020F0502020204030204" pitchFamily="34" charset="0"/>
              </a:rPr>
              <a:t> </a:t>
            </a:r>
            <a:r>
              <a:rPr lang="en-US" dirty="0" err="1">
                <a:solidFill>
                  <a:srgbClr val="0070C0"/>
                </a:solidFill>
                <a:latin typeface="Calibri" panose="020F0502020204030204" pitchFamily="34" charset="0"/>
                <a:cs typeface="Calibri" panose="020F0502020204030204" pitchFamily="34" charset="0"/>
              </a:rPr>
              <a:t>chức</a:t>
            </a:r>
            <a:r>
              <a:rPr lang="en-US" dirty="0">
                <a:solidFill>
                  <a:srgbClr val="0070C0"/>
                </a:solidFill>
                <a:latin typeface="Calibri" panose="020F0502020204030204" pitchFamily="34" charset="0"/>
                <a:cs typeface="Calibri" panose="020F0502020204030204" pitchFamily="34" charset="0"/>
              </a:rPr>
              <a:t> Hội </a:t>
            </a:r>
            <a:r>
              <a:rPr lang="en-US" dirty="0" err="1">
                <a:solidFill>
                  <a:srgbClr val="0070C0"/>
                </a:solidFill>
                <a:latin typeface="Calibri" panose="020F0502020204030204" pitchFamily="34" charset="0"/>
                <a:cs typeface="Calibri" panose="020F0502020204030204" pitchFamily="34" charset="0"/>
              </a:rPr>
              <a:t>thảo</a:t>
            </a:r>
            <a:r>
              <a:rPr lang="en-US" dirty="0">
                <a:solidFill>
                  <a:srgbClr val="0070C0"/>
                </a:solidFill>
                <a:latin typeface="Calibri" panose="020F0502020204030204" pitchFamily="34" charset="0"/>
                <a:cs typeface="Calibri" panose="020F0502020204030204" pitchFamily="34" charset="0"/>
              </a:rPr>
              <a:t> </a:t>
            </a:r>
          </a:p>
        </p:txBody>
      </p:sp>
      <p:sp>
        <p:nvSpPr>
          <p:cNvPr id="23" name="TextBox 22"/>
          <p:cNvSpPr txBox="1"/>
          <p:nvPr/>
        </p:nvSpPr>
        <p:spPr>
          <a:xfrm>
            <a:off x="7658588" y="3013130"/>
            <a:ext cx="996397"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03/2021</a:t>
            </a:r>
          </a:p>
        </p:txBody>
      </p:sp>
      <p:cxnSp>
        <p:nvCxnSpPr>
          <p:cNvPr id="24" name="Straight Connector 23"/>
          <p:cNvCxnSpPr/>
          <p:nvPr/>
        </p:nvCxnSpPr>
        <p:spPr>
          <a:xfrm>
            <a:off x="8156787" y="2187266"/>
            <a:ext cx="4764" cy="462456"/>
          </a:xfrm>
          <a:prstGeom prst="line">
            <a:avLst/>
          </a:prstGeom>
        </p:spPr>
        <p:style>
          <a:lnRef idx="1">
            <a:schemeClr val="dk1"/>
          </a:lnRef>
          <a:fillRef idx="0">
            <a:schemeClr val="dk1"/>
          </a:fillRef>
          <a:effectRef idx="0">
            <a:schemeClr val="dk1"/>
          </a:effectRef>
          <a:fontRef idx="minor">
            <a:schemeClr val="tx1"/>
          </a:fontRef>
        </p:style>
      </p:cxnSp>
      <p:sp>
        <p:nvSpPr>
          <p:cNvPr id="25" name="Oval 24"/>
          <p:cNvSpPr/>
          <p:nvPr/>
        </p:nvSpPr>
        <p:spPr>
          <a:xfrm>
            <a:off x="8049131" y="2738151"/>
            <a:ext cx="222892" cy="222892"/>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shade val="50000"/>
              <a:hueOff val="160997"/>
              <a:satOff val="-3921"/>
              <a:lumOff val="17158"/>
              <a:alphaOff val="0"/>
            </a:schemeClr>
          </a:fillRef>
          <a:effectRef idx="2">
            <a:schemeClr val="accent5">
              <a:shade val="50000"/>
              <a:hueOff val="160997"/>
              <a:satOff val="-3921"/>
              <a:lumOff val="17158"/>
              <a:alphaOff val="0"/>
            </a:schemeClr>
          </a:effectRef>
          <a:fontRef idx="minor">
            <a:schemeClr val="lt1"/>
          </a:fontRef>
        </p:style>
      </p:sp>
      <p:sp>
        <p:nvSpPr>
          <p:cNvPr id="26" name="Oval 25"/>
          <p:cNvSpPr/>
          <p:nvPr/>
        </p:nvSpPr>
        <p:spPr>
          <a:xfrm>
            <a:off x="6529656" y="2716382"/>
            <a:ext cx="222892" cy="222892"/>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shade val="50000"/>
              <a:hueOff val="160997"/>
              <a:satOff val="-3921"/>
              <a:lumOff val="17158"/>
              <a:alphaOff val="0"/>
            </a:schemeClr>
          </a:fillRef>
          <a:effectRef idx="2">
            <a:schemeClr val="accent5">
              <a:shade val="50000"/>
              <a:hueOff val="160997"/>
              <a:satOff val="-3921"/>
              <a:lumOff val="17158"/>
              <a:alphaOff val="0"/>
            </a:schemeClr>
          </a:effectRef>
          <a:fontRef idx="minor">
            <a:schemeClr val="lt1"/>
          </a:fontRef>
        </p:style>
      </p:sp>
      <p:sp>
        <p:nvSpPr>
          <p:cNvPr id="27" name="TextBox 26"/>
          <p:cNvSpPr txBox="1"/>
          <p:nvPr/>
        </p:nvSpPr>
        <p:spPr>
          <a:xfrm>
            <a:off x="6147296" y="3012291"/>
            <a:ext cx="996397"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02/2021</a:t>
            </a:r>
          </a:p>
        </p:txBody>
      </p:sp>
      <p:sp>
        <p:nvSpPr>
          <p:cNvPr id="28" name="Oval 27"/>
          <p:cNvSpPr/>
          <p:nvPr/>
        </p:nvSpPr>
        <p:spPr>
          <a:xfrm>
            <a:off x="4662559" y="2698369"/>
            <a:ext cx="222892" cy="222892"/>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shade val="50000"/>
              <a:hueOff val="160997"/>
              <a:satOff val="-3921"/>
              <a:lumOff val="17158"/>
              <a:alphaOff val="0"/>
            </a:schemeClr>
          </a:fillRef>
          <a:effectRef idx="2">
            <a:schemeClr val="accent5">
              <a:shade val="50000"/>
              <a:hueOff val="160997"/>
              <a:satOff val="-3921"/>
              <a:lumOff val="17158"/>
              <a:alphaOff val="0"/>
            </a:schemeClr>
          </a:effectRef>
          <a:fontRef idx="minor">
            <a:schemeClr val="lt1"/>
          </a:fontRef>
        </p:style>
      </p:sp>
      <p:cxnSp>
        <p:nvCxnSpPr>
          <p:cNvPr id="29" name="Straight Connector 28"/>
          <p:cNvCxnSpPr/>
          <p:nvPr/>
        </p:nvCxnSpPr>
        <p:spPr>
          <a:xfrm>
            <a:off x="2847412" y="2160148"/>
            <a:ext cx="4764" cy="462456"/>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4770859" y="2187266"/>
            <a:ext cx="4764" cy="462456"/>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p:cNvCxnSpPr/>
          <p:nvPr/>
        </p:nvCxnSpPr>
        <p:spPr>
          <a:xfrm>
            <a:off x="6636338" y="2160148"/>
            <a:ext cx="4764" cy="46245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0465992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0430212" cy="553998"/>
          </a:xfrm>
          <a:prstGeom prst="rect">
            <a:avLst/>
          </a:prstGeom>
          <a:noFill/>
        </p:spPr>
        <p:txBody>
          <a:bodyPr wrap="square" rtlCol="0">
            <a:spAutoFit/>
            <a:scene3d>
              <a:camera prst="orthographicFront"/>
              <a:lightRig rig="threePt" dir="t"/>
            </a:scene3d>
            <a:sp3d contourW="12700"/>
          </a:bodyPr>
          <a:lstStyle/>
          <a:p>
            <a:r>
              <a:rPr lang="en-US" sz="3000" b="1" dirty="0">
                <a:latin typeface="Calibri" panose="020F0502020204030204" pitchFamily="34" charset="0"/>
                <a:cs typeface="Calibri" panose="020F0502020204030204" pitchFamily="34" charset="0"/>
              </a:rPr>
              <a:t>TÓM TẮT CÁC NHÓM Ý KIẾN CHÍNH CỦA HỘI ĐỒNG CHUYÊN GIA</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11</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239151" y="1062408"/>
            <a:ext cx="11577711" cy="4785926"/>
          </a:xfrm>
          <a:prstGeom prst="rect">
            <a:avLst/>
          </a:prstGeom>
        </p:spPr>
        <p:txBody>
          <a:bodyPr wrap="square">
            <a:spAutoFit/>
          </a:bodyPr>
          <a:lstStyle/>
          <a:p>
            <a:pPr marL="457200" indent="-457200" algn="just">
              <a:spcBef>
                <a:spcPts val="300"/>
              </a:spcBef>
              <a:spcAft>
                <a:spcPts val="300"/>
              </a:spcAft>
              <a:buFont typeface="+mj-lt"/>
              <a:buAutoNum type="arabicPeriod"/>
            </a:pPr>
            <a:r>
              <a:rPr lang="en-US" dirty="0" err="1">
                <a:solidFill>
                  <a:schemeClr val="accent1">
                    <a:lumMod val="75000"/>
                  </a:schemeClr>
                </a:solidFill>
                <a:latin typeface="Calibri" panose="020F0502020204030204" pitchFamily="34" charset="0"/>
                <a:cs typeface="Calibri" panose="020F0502020204030204" pitchFamily="34" charset="0"/>
              </a:rPr>
              <a:t>Khái</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niệm</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chuyển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đổi</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số</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hạ</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tầng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số</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nền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tảng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số</a:t>
            </a:r>
            <a:r>
              <a:rPr lang="en-US" dirty="0">
                <a:solidFill>
                  <a:schemeClr val="accent1">
                    <a:lumMod val="75000"/>
                  </a:schemeClr>
                </a:solidFill>
                <a:latin typeface="Calibri" panose="020F0502020204030204" pitchFamily="34" charset="0"/>
                <a:cs typeface="Calibri" panose="020F0502020204030204" pitchFamily="34" charset="0"/>
              </a:rPr>
              <a:t>, kinh </a:t>
            </a:r>
            <a:r>
              <a:rPr lang="en-US" dirty="0" err="1">
                <a:solidFill>
                  <a:schemeClr val="accent1">
                    <a:lumMod val="75000"/>
                  </a:schemeClr>
                </a:solidFill>
                <a:latin typeface="Calibri" panose="020F0502020204030204" pitchFamily="34" charset="0"/>
                <a:cs typeface="Calibri" panose="020F0502020204030204" pitchFamily="34" charset="0"/>
              </a:rPr>
              <a:t>tế</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số</a:t>
            </a:r>
            <a:r>
              <a:rPr lang="vi-VN" dirty="0">
                <a:solidFill>
                  <a:schemeClr val="accent1">
                    <a:lumMod val="75000"/>
                  </a:schemeClr>
                </a:solidFill>
                <a:latin typeface="Calibri" panose="020F0502020204030204" pitchFamily="34" charset="0"/>
                <a:cs typeface="Calibri" panose="020F0502020204030204" pitchFamily="34" charset="0"/>
              </a:rPr>
              <a:t>. </a:t>
            </a:r>
          </a:p>
          <a:p>
            <a:pPr marL="457200" indent="-457200" algn="just">
              <a:spcBef>
                <a:spcPts val="300"/>
              </a:spcBef>
              <a:spcAft>
                <a:spcPts val="300"/>
              </a:spcAft>
              <a:buFont typeface="+mj-lt"/>
              <a:buAutoNum type="arabicPeriod"/>
            </a:pPr>
            <a:r>
              <a:rPr lang="en-US" dirty="0" err="1">
                <a:solidFill>
                  <a:schemeClr val="accent1">
                    <a:lumMod val="75000"/>
                  </a:schemeClr>
                </a:solidFill>
                <a:latin typeface="Calibri" panose="020F0502020204030204" pitchFamily="34" charset="0"/>
                <a:cs typeface="Calibri" panose="020F0502020204030204" pitchFamily="34" charset="0"/>
              </a:rPr>
              <a:t>Làm</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rõ</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mối</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quan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hệ</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giữa</a:t>
            </a:r>
            <a:r>
              <a:rPr lang="en-US" dirty="0">
                <a:solidFill>
                  <a:schemeClr val="accent1">
                    <a:lumMod val="75000"/>
                  </a:schemeClr>
                </a:solidFill>
                <a:latin typeface="Calibri" panose="020F0502020204030204" pitchFamily="34" charset="0"/>
                <a:cs typeface="Calibri" panose="020F0502020204030204" pitchFamily="34" charset="0"/>
              </a:rPr>
              <a:t> CQĐT, TPTM </a:t>
            </a:r>
            <a:r>
              <a:rPr lang="en-US" dirty="0" err="1">
                <a:solidFill>
                  <a:schemeClr val="accent1">
                    <a:lumMod val="75000"/>
                  </a:schemeClr>
                </a:solidFill>
                <a:latin typeface="Calibri" panose="020F0502020204030204" pitchFamily="34" charset="0"/>
                <a:cs typeface="Calibri" panose="020F0502020204030204" pitchFamily="34" charset="0"/>
              </a:rPr>
              <a:t>và</a:t>
            </a:r>
            <a:r>
              <a:rPr lang="en-US" dirty="0">
                <a:solidFill>
                  <a:schemeClr val="accent1">
                    <a:lumMod val="75000"/>
                  </a:schemeClr>
                </a:solidFill>
                <a:latin typeface="Calibri" panose="020F0502020204030204" pitchFamily="34" charset="0"/>
                <a:cs typeface="Calibri" panose="020F0502020204030204" pitchFamily="34" charset="0"/>
              </a:rPr>
              <a:t> CĐS; </a:t>
            </a:r>
            <a:r>
              <a:rPr lang="en-US" dirty="0" err="1">
                <a:solidFill>
                  <a:schemeClr val="accent1">
                    <a:lumMod val="75000"/>
                  </a:schemeClr>
                </a:solidFill>
                <a:latin typeface="Calibri" panose="020F0502020204030204" pitchFamily="34" charset="0"/>
                <a:cs typeface="Calibri" panose="020F0502020204030204" pitchFamily="34" charset="0"/>
              </a:rPr>
              <a:t>xem</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xét</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xây</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dựng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các</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chương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trình</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nhiệm</a:t>
            </a:r>
            <a:r>
              <a:rPr lang="en-US" dirty="0">
                <a:solidFill>
                  <a:schemeClr val="accent1">
                    <a:lumMod val="75000"/>
                  </a:schemeClr>
                </a:solidFill>
                <a:latin typeface="Calibri" panose="020F0502020204030204" pitchFamily="34" charset="0"/>
                <a:cs typeface="Calibri" panose="020F0502020204030204" pitchFamily="34" charset="0"/>
              </a:rPr>
              <a:t> vụ </a:t>
            </a:r>
            <a:r>
              <a:rPr lang="en-US" dirty="0" err="1">
                <a:solidFill>
                  <a:schemeClr val="accent1">
                    <a:lumMod val="75000"/>
                  </a:schemeClr>
                </a:solidFill>
                <a:latin typeface="Calibri" panose="020F0502020204030204" pitchFamily="34" charset="0"/>
                <a:cs typeface="Calibri" panose="020F0502020204030204" pitchFamily="34" charset="0"/>
              </a:rPr>
              <a:t>thống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nhất</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thuận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lợi</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trong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chỉ</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đạo</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triển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khai</a:t>
            </a:r>
            <a:endParaRPr lang="en-US" dirty="0">
              <a:solidFill>
                <a:schemeClr val="accent1">
                  <a:lumMod val="75000"/>
                </a:schemeClr>
              </a:solidFill>
              <a:latin typeface="Calibri" panose="020F0502020204030204" pitchFamily="34" charset="0"/>
              <a:cs typeface="Calibri" panose="020F0502020204030204" pitchFamily="34" charset="0"/>
            </a:endParaRPr>
          </a:p>
          <a:p>
            <a:pPr marL="457200" indent="-457200" algn="just">
              <a:spcBef>
                <a:spcPts val="300"/>
              </a:spcBef>
              <a:spcAft>
                <a:spcPts val="300"/>
              </a:spcAft>
              <a:buFont typeface="+mj-lt"/>
              <a:buAutoNum type="arabicPeriod"/>
            </a:pPr>
            <a:r>
              <a:rPr lang="en-US" dirty="0" err="1">
                <a:solidFill>
                  <a:schemeClr val="accent1">
                    <a:lumMod val="75000"/>
                  </a:schemeClr>
                </a:solidFill>
                <a:latin typeface="Calibri" panose="020F0502020204030204" pitchFamily="34" charset="0"/>
                <a:cs typeface="Calibri" panose="020F0502020204030204" pitchFamily="34" charset="0"/>
              </a:rPr>
              <a:t>Đặc</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tả</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các</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quy</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chuẩn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tiêu</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chuẩn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đối</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với</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việc</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sử</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dụng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công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nghệ</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số</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bắt</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đầu</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tư</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quy</a:t>
            </a:r>
            <a:r>
              <a:rPr lang="en-US" dirty="0">
                <a:solidFill>
                  <a:schemeClr val="accent1">
                    <a:lumMod val="75000"/>
                  </a:schemeClr>
                </a:solidFill>
                <a:latin typeface="Calibri" panose="020F0502020204030204" pitchFamily="34" charset="0"/>
                <a:cs typeface="Calibri" panose="020F0502020204030204" pitchFamily="34" charset="0"/>
              </a:rPr>
              <a:t> hoạch, </a:t>
            </a:r>
            <a:r>
              <a:rPr lang="en-US" dirty="0" err="1">
                <a:solidFill>
                  <a:schemeClr val="accent1">
                    <a:lumMod val="75000"/>
                  </a:schemeClr>
                </a:solidFill>
                <a:latin typeface="Calibri" panose="020F0502020204030204" pitchFamily="34" charset="0"/>
                <a:cs typeface="Calibri" panose="020F0502020204030204" pitchFamily="34" charset="0"/>
              </a:rPr>
              <a:t>kế</a:t>
            </a:r>
            <a:r>
              <a:rPr lang="en-US" dirty="0">
                <a:solidFill>
                  <a:schemeClr val="accent1">
                    <a:lumMod val="75000"/>
                  </a:schemeClr>
                </a:solidFill>
                <a:latin typeface="Calibri" panose="020F0502020204030204" pitchFamily="34" charset="0"/>
                <a:cs typeface="Calibri" panose="020F0502020204030204" pitchFamily="34" charset="0"/>
              </a:rPr>
              <a:t> hoạch </a:t>
            </a:r>
            <a:r>
              <a:rPr lang="en-US" dirty="0" err="1">
                <a:solidFill>
                  <a:schemeClr val="accent1">
                    <a:lumMod val="75000"/>
                  </a:schemeClr>
                </a:solidFill>
                <a:latin typeface="Calibri" panose="020F0502020204030204" pitchFamily="34" charset="0"/>
                <a:cs typeface="Calibri" panose="020F0502020204030204" pitchFamily="34" charset="0"/>
              </a:rPr>
              <a:t>chuyển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đổi</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số</a:t>
            </a:r>
            <a:r>
              <a:rPr lang="en-US" dirty="0">
                <a:solidFill>
                  <a:schemeClr val="accent1">
                    <a:lumMod val="75000"/>
                  </a:schemeClr>
                </a:solidFill>
                <a:latin typeface="Calibri" panose="020F0502020204030204" pitchFamily="34" charset="0"/>
                <a:cs typeface="Calibri" panose="020F0502020204030204" pitchFamily="34" charset="0"/>
              </a:rPr>
              <a:t> </a:t>
            </a:r>
            <a:r>
              <a:rPr lang="vi-VN" dirty="0">
                <a:solidFill>
                  <a:schemeClr val="accent1">
                    <a:lumMod val="75000"/>
                  </a:schemeClr>
                </a:solidFill>
                <a:latin typeface="Calibri" panose="020F0502020204030204" pitchFamily="34" charset="0"/>
                <a:cs typeface="Calibri" panose="020F0502020204030204" pitchFamily="34" charset="0"/>
              </a:rPr>
              <a:t>của các ngành</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các</a:t>
            </a:r>
            <a:r>
              <a:rPr lang="en-US" dirty="0">
                <a:solidFill>
                  <a:schemeClr val="accent1">
                    <a:lumMod val="75000"/>
                  </a:schemeClr>
                </a:solidFill>
                <a:latin typeface="Calibri" panose="020F0502020204030204" pitchFamily="34" charset="0"/>
                <a:cs typeface="Calibri" panose="020F0502020204030204" pitchFamily="34" charset="0"/>
              </a:rPr>
              <a:t> cấp</a:t>
            </a:r>
            <a:endParaRPr lang="en-US" dirty="0">
              <a:latin typeface="Calibri" panose="020F0502020204030204" pitchFamily="34" charset="0"/>
              <a:cs typeface="Calibri" panose="020F0502020204030204" pitchFamily="34" charset="0"/>
            </a:endParaRPr>
          </a:p>
          <a:p>
            <a:pPr marL="457200" indent="-457200" algn="just">
              <a:spcBef>
                <a:spcPts val="300"/>
              </a:spcBef>
              <a:spcAft>
                <a:spcPts val="300"/>
              </a:spcAft>
              <a:buFont typeface="+mj-lt"/>
              <a:buAutoNum type="arabicPeriod"/>
            </a:pPr>
            <a:r>
              <a:rPr lang="en-US" dirty="0">
                <a:solidFill>
                  <a:schemeClr val="accent1">
                    <a:lumMod val="75000"/>
                  </a:schemeClr>
                </a:solidFill>
                <a:latin typeface="Calibri" panose="020F0502020204030204" pitchFamily="34" charset="0"/>
                <a:cs typeface="Calibri" panose="020F0502020204030204" pitchFamily="34" charset="0"/>
              </a:rPr>
              <a:t>Tính </a:t>
            </a:r>
            <a:r>
              <a:rPr lang="en-US" dirty="0" err="1">
                <a:solidFill>
                  <a:schemeClr val="accent1">
                    <a:lumMod val="75000"/>
                  </a:schemeClr>
                </a:solidFill>
                <a:latin typeface="Calibri" panose="020F0502020204030204" pitchFamily="34" charset="0"/>
                <a:cs typeface="Calibri" panose="020F0502020204030204" pitchFamily="34" charset="0"/>
              </a:rPr>
              <a:t>khả</a:t>
            </a:r>
            <a:r>
              <a:rPr lang="en-US" dirty="0">
                <a:solidFill>
                  <a:schemeClr val="accent1">
                    <a:lumMod val="75000"/>
                  </a:schemeClr>
                </a:solidFill>
                <a:latin typeface="Calibri" panose="020F0502020204030204" pitchFamily="34" charset="0"/>
                <a:cs typeface="Calibri" panose="020F0502020204030204" pitchFamily="34" charset="0"/>
              </a:rPr>
              <a:t> thi </a:t>
            </a:r>
            <a:r>
              <a:rPr lang="en-US" dirty="0" err="1">
                <a:solidFill>
                  <a:schemeClr val="accent1">
                    <a:lumMod val="75000"/>
                  </a:schemeClr>
                </a:solidFill>
                <a:latin typeface="Calibri" panose="020F0502020204030204" pitchFamily="34" charset="0"/>
                <a:cs typeface="Calibri" panose="020F0502020204030204" pitchFamily="34" charset="0"/>
              </a:rPr>
              <a:t>của</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các</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mục</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tiêu</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chỉ</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tiêu</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của</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Đề</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án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xem</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xét</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đóng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góp</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của</a:t>
            </a:r>
            <a:r>
              <a:rPr lang="en-US" dirty="0">
                <a:solidFill>
                  <a:schemeClr val="accent1">
                    <a:lumMod val="75000"/>
                  </a:schemeClr>
                </a:solidFill>
                <a:latin typeface="Calibri" panose="020F0502020204030204" pitchFamily="34" charset="0"/>
                <a:cs typeface="Calibri" panose="020F0502020204030204" pitchFamily="34" charset="0"/>
              </a:rPr>
              <a:t> Đà Nẵng </a:t>
            </a:r>
            <a:r>
              <a:rPr lang="en-US" dirty="0" err="1">
                <a:solidFill>
                  <a:schemeClr val="accent1">
                    <a:lumMod val="75000"/>
                  </a:schemeClr>
                </a:solidFill>
                <a:latin typeface="Calibri" panose="020F0502020204030204" pitchFamily="34" charset="0"/>
                <a:cs typeface="Calibri" panose="020F0502020204030204" pitchFamily="34" charset="0"/>
              </a:rPr>
              <a:t>trong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chuyển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đổi</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số</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quốc</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gia</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tỷ</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trọng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trong</a:t>
            </a:r>
            <a:r>
              <a:rPr lang="en-US" dirty="0">
                <a:solidFill>
                  <a:schemeClr val="accent1">
                    <a:lumMod val="75000"/>
                  </a:schemeClr>
                </a:solidFill>
                <a:latin typeface="Calibri" panose="020F0502020204030204" pitchFamily="34" charset="0"/>
                <a:cs typeface="Calibri" panose="020F0502020204030204" pitchFamily="34" charset="0"/>
              </a:rPr>
              <a:t> GRDP, </a:t>
            </a:r>
            <a:r>
              <a:rPr lang="en-US" dirty="0" err="1">
                <a:solidFill>
                  <a:schemeClr val="accent1">
                    <a:lumMod val="75000"/>
                  </a:schemeClr>
                </a:solidFill>
                <a:latin typeface="Calibri" panose="020F0502020204030204" pitchFamily="34" charset="0"/>
                <a:cs typeface="Calibri" panose="020F0502020204030204" pitchFamily="34" charset="0"/>
              </a:rPr>
              <a:t>năng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suất</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lao</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động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làm</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rõ</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các</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tiêu</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chí</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đo</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lường</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và</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phương</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pháp</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tính</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tỷ</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trọng</a:t>
            </a:r>
            <a:r>
              <a:rPr lang="en-US" dirty="0">
                <a:solidFill>
                  <a:srgbClr val="FF0000"/>
                </a:solidFill>
                <a:latin typeface="Calibri" panose="020F0502020204030204" pitchFamily="34" charset="0"/>
                <a:cs typeface="Calibri" panose="020F0502020204030204" pitchFamily="34" charset="0"/>
              </a:rPr>
              <a:t> Kinh </a:t>
            </a:r>
            <a:r>
              <a:rPr lang="en-US" dirty="0" err="1">
                <a:solidFill>
                  <a:srgbClr val="FF0000"/>
                </a:solidFill>
                <a:latin typeface="Calibri" panose="020F0502020204030204" pitchFamily="34" charset="0"/>
                <a:cs typeface="Calibri" panose="020F0502020204030204" pitchFamily="34" charset="0"/>
              </a:rPr>
              <a:t>tế</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số</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trong</a:t>
            </a:r>
            <a:r>
              <a:rPr lang="en-US" dirty="0">
                <a:solidFill>
                  <a:srgbClr val="FF0000"/>
                </a:solidFill>
                <a:latin typeface="Calibri" panose="020F0502020204030204" pitchFamily="34" charset="0"/>
                <a:cs typeface="Calibri" panose="020F0502020204030204" pitchFamily="34" charset="0"/>
              </a:rPr>
              <a:t> GRDP</a:t>
            </a:r>
          </a:p>
          <a:p>
            <a:pPr marL="457200" indent="-457200" algn="just">
              <a:spcBef>
                <a:spcPts val="300"/>
              </a:spcBef>
              <a:spcAft>
                <a:spcPts val="300"/>
              </a:spcAft>
              <a:buFont typeface="+mj-lt"/>
              <a:buAutoNum type="arabicPeriod"/>
            </a:pPr>
            <a:r>
              <a:rPr lang="en-US" dirty="0" err="1">
                <a:solidFill>
                  <a:schemeClr val="accent1">
                    <a:lumMod val="75000"/>
                  </a:schemeClr>
                </a:solidFill>
                <a:latin typeface="Calibri" panose="020F0502020204030204" pitchFamily="34" charset="0"/>
                <a:cs typeface="Calibri" panose="020F0502020204030204" pitchFamily="34" charset="0"/>
              </a:rPr>
              <a:t>Ưu</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tiên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chuyển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đổi</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số</a:t>
            </a:r>
            <a:r>
              <a:rPr lang="en-US" dirty="0">
                <a:solidFill>
                  <a:schemeClr val="accent1">
                    <a:lumMod val="75000"/>
                  </a:schemeClr>
                </a:solidFill>
                <a:latin typeface="Calibri" panose="020F0502020204030204" pitchFamily="34" charset="0"/>
                <a:cs typeface="Calibri" panose="020F0502020204030204" pitchFamily="34" charset="0"/>
              </a:rPr>
              <a:t> </a:t>
            </a:r>
            <a:r>
              <a:rPr lang="vi-VN" dirty="0">
                <a:solidFill>
                  <a:schemeClr val="accent1">
                    <a:lumMod val="75000"/>
                  </a:schemeClr>
                </a:solidFill>
                <a:latin typeface="Calibri" panose="020F0502020204030204" pitchFamily="34" charset="0"/>
                <a:cs typeface="Calibri" panose="020F0502020204030204" pitchFamily="34" charset="0"/>
              </a:rPr>
              <a:t>trong các lĩnh vực giáo dục, du lịch, tài chính, giao thông, môi trường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xây</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dựng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chiến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lược</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dữ</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liệu</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cho</a:t>
            </a:r>
            <a:r>
              <a:rPr lang="en-US" dirty="0">
                <a:solidFill>
                  <a:schemeClr val="accent1">
                    <a:lumMod val="75000"/>
                  </a:schemeClr>
                </a:solidFill>
                <a:latin typeface="Calibri" panose="020F0502020204030204" pitchFamily="34" charset="0"/>
                <a:cs typeface="Calibri" panose="020F0502020204030204" pitchFamily="34" charset="0"/>
              </a:rPr>
              <a:t> CĐS; </a:t>
            </a:r>
            <a:r>
              <a:rPr lang="en-US" dirty="0" err="1">
                <a:solidFill>
                  <a:schemeClr val="accent1">
                    <a:lumMod val="75000"/>
                  </a:schemeClr>
                </a:solidFill>
                <a:latin typeface="Calibri" panose="020F0502020204030204" pitchFamily="34" charset="0"/>
                <a:cs typeface="Calibri" panose="020F0502020204030204" pitchFamily="34" charset="0"/>
              </a:rPr>
              <a:t>phát</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triển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nguồn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nhân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lực</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phục</a:t>
            </a:r>
            <a:r>
              <a:rPr lang="en-US" dirty="0">
                <a:solidFill>
                  <a:schemeClr val="accent1">
                    <a:lumMod val="75000"/>
                  </a:schemeClr>
                </a:solidFill>
                <a:latin typeface="Calibri" panose="020F0502020204030204" pitchFamily="34" charset="0"/>
                <a:cs typeface="Calibri" panose="020F0502020204030204" pitchFamily="34" charset="0"/>
              </a:rPr>
              <a:t> vụ CĐS</a:t>
            </a:r>
          </a:p>
          <a:p>
            <a:pPr marL="457200" indent="-457200" algn="just">
              <a:spcBef>
                <a:spcPts val="300"/>
              </a:spcBef>
              <a:spcAft>
                <a:spcPts val="300"/>
              </a:spcAft>
              <a:buFont typeface="+mj-lt"/>
              <a:buAutoNum type="arabicPeriod"/>
            </a:pPr>
            <a:r>
              <a:rPr lang="en-US" dirty="0">
                <a:solidFill>
                  <a:srgbClr val="FF0000"/>
                </a:solidFill>
                <a:latin typeface="Calibri" panose="020F0502020204030204" pitchFamily="34" charset="0"/>
                <a:cs typeface="Calibri" panose="020F0502020204030204" pitchFamily="34" charset="0"/>
              </a:rPr>
              <a:t>Xây </a:t>
            </a:r>
            <a:r>
              <a:rPr lang="en-US" dirty="0" err="1">
                <a:solidFill>
                  <a:srgbClr val="FF0000"/>
                </a:solidFill>
                <a:latin typeface="Calibri" panose="020F0502020204030204" pitchFamily="34" charset="0"/>
                <a:cs typeface="Calibri" panose="020F0502020204030204" pitchFamily="34" charset="0"/>
              </a:rPr>
              <a:t>dựng</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các</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nhiệm</a:t>
            </a:r>
            <a:r>
              <a:rPr lang="en-US" dirty="0">
                <a:solidFill>
                  <a:srgbClr val="FF0000"/>
                </a:solidFill>
                <a:latin typeface="Calibri" panose="020F0502020204030204" pitchFamily="34" charset="0"/>
                <a:cs typeface="Calibri" panose="020F0502020204030204" pitchFamily="34" charset="0"/>
              </a:rPr>
              <a:t> vụ </a:t>
            </a:r>
            <a:r>
              <a:rPr lang="en-US" dirty="0" err="1">
                <a:solidFill>
                  <a:srgbClr val="FF0000"/>
                </a:solidFill>
                <a:latin typeface="Calibri" panose="020F0502020204030204" pitchFamily="34" charset="0"/>
                <a:cs typeface="Calibri" panose="020F0502020204030204" pitchFamily="34" charset="0"/>
              </a:rPr>
              <a:t>mang</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tính</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chất</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động</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để</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linh</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hoạt</a:t>
            </a:r>
            <a:r>
              <a:rPr lang="en-US" dirty="0">
                <a:solidFill>
                  <a:srgbClr val="FF0000"/>
                </a:solidFill>
                <a:latin typeface="Calibri" panose="020F0502020204030204" pitchFamily="34" charset="0"/>
                <a:cs typeface="Calibri" panose="020F0502020204030204" pitchFamily="34" charset="0"/>
              </a:rPr>
              <a:t> </a:t>
            </a:r>
            <a:r>
              <a:rPr lang="vi-VN" dirty="0">
                <a:solidFill>
                  <a:srgbClr val="FF0000"/>
                </a:solidFill>
                <a:latin typeface="Calibri" panose="020F0502020204030204" pitchFamily="34" charset="0"/>
                <a:cs typeface="Calibri" panose="020F0502020204030204" pitchFamily="34" charset="0"/>
              </a:rPr>
              <a:t>đồng bộ với các nhiệm vụ trong chương trình/kế </a:t>
            </a:r>
            <a:r>
              <a:rPr lang="en-US" dirty="0">
                <a:solidFill>
                  <a:srgbClr val="FF0000"/>
                </a:solidFill>
                <a:latin typeface="Calibri" panose="020F0502020204030204" pitchFamily="34" charset="0"/>
                <a:cs typeface="Calibri" panose="020F0502020204030204" pitchFamily="34" charset="0"/>
              </a:rPr>
              <a:t>hoạch CĐS </a:t>
            </a:r>
            <a:r>
              <a:rPr lang="vi-VN" dirty="0">
                <a:solidFill>
                  <a:srgbClr val="FF0000"/>
                </a:solidFill>
                <a:latin typeface="Calibri" panose="020F0502020204030204" pitchFamily="34" charset="0"/>
                <a:cs typeface="Calibri" panose="020F0502020204030204" pitchFamily="34" charset="0"/>
              </a:rPr>
              <a:t>của các bộ</a:t>
            </a:r>
            <a:r>
              <a:rPr lang="en-US" dirty="0">
                <a:solidFill>
                  <a:srgbClr val="FF0000"/>
                </a:solidFill>
                <a:latin typeface="Calibri" panose="020F0502020204030204" pitchFamily="34" charset="0"/>
                <a:cs typeface="Calibri" panose="020F0502020204030204" pitchFamily="34" charset="0"/>
              </a:rPr>
              <a:t>,</a:t>
            </a:r>
            <a:r>
              <a:rPr lang="vi-VN" dirty="0">
                <a:solidFill>
                  <a:srgbClr val="FF0000"/>
                </a:solidFill>
                <a:latin typeface="Calibri" panose="020F0502020204030204" pitchFamily="34" charset="0"/>
                <a:cs typeface="Calibri" panose="020F0502020204030204" pitchFamily="34" charset="0"/>
              </a:rPr>
              <a:t> ngành</a:t>
            </a:r>
            <a:r>
              <a:rPr lang="en-US" dirty="0">
                <a:solidFill>
                  <a:srgbClr val="FF0000"/>
                </a:solidFill>
                <a:latin typeface="Calibri" panose="020F0502020204030204" pitchFamily="34" charset="0"/>
                <a:cs typeface="Calibri" panose="020F0502020204030204" pitchFamily="34" charset="0"/>
              </a:rPr>
              <a:t> ban </a:t>
            </a:r>
            <a:r>
              <a:rPr lang="en-US" dirty="0" err="1">
                <a:solidFill>
                  <a:srgbClr val="FF0000"/>
                </a:solidFill>
                <a:latin typeface="Calibri" panose="020F0502020204030204" pitchFamily="34" charset="0"/>
                <a:cs typeface="Calibri" panose="020F0502020204030204" pitchFamily="34" charset="0"/>
              </a:rPr>
              <a:t>hành</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sau</a:t>
            </a:r>
            <a:endParaRPr lang="en-US" dirty="0">
              <a:solidFill>
                <a:srgbClr val="FF0000"/>
              </a:solidFill>
              <a:latin typeface="Calibri" panose="020F0502020204030204" pitchFamily="34" charset="0"/>
              <a:cs typeface="Calibri" panose="020F0502020204030204" pitchFamily="34" charset="0"/>
            </a:endParaRPr>
          </a:p>
          <a:p>
            <a:pPr marL="457200" indent="-457200" algn="just">
              <a:spcBef>
                <a:spcPts val="300"/>
              </a:spcBef>
              <a:spcAft>
                <a:spcPts val="300"/>
              </a:spcAft>
              <a:buFont typeface="+mj-lt"/>
              <a:buAutoNum type="arabicPeriod"/>
            </a:pPr>
            <a:r>
              <a:rPr lang="en-US" dirty="0" err="1">
                <a:solidFill>
                  <a:schemeClr val="accent1">
                    <a:lumMod val="75000"/>
                  </a:schemeClr>
                </a:solidFill>
                <a:latin typeface="Calibri" panose="020F0502020204030204" pitchFamily="34" charset="0"/>
                <a:cs typeface="Calibri" panose="020F0502020204030204" pitchFamily="34" charset="0"/>
              </a:rPr>
              <a:t>Tăng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cường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nguồn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lực</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đầu</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tư</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cho</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chuyển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đổi</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số</a:t>
            </a:r>
            <a:r>
              <a:rPr lang="en-US" dirty="0">
                <a:solidFill>
                  <a:schemeClr val="accent1">
                    <a:lumMod val="75000"/>
                  </a:schemeClr>
                </a:solidFill>
                <a:latin typeface="Calibri" panose="020F0502020204030204" pitchFamily="34" charset="0"/>
                <a:cs typeface="Calibri" panose="020F0502020204030204" pitchFamily="34" charset="0"/>
              </a:rPr>
              <a:t> (1-2% </a:t>
            </a:r>
            <a:r>
              <a:rPr lang="en-US" dirty="0" err="1">
                <a:solidFill>
                  <a:schemeClr val="accent1">
                    <a:lumMod val="75000"/>
                  </a:schemeClr>
                </a:solidFill>
                <a:latin typeface="Calibri" panose="020F0502020204030204" pitchFamily="34" charset="0"/>
                <a:cs typeface="Calibri" panose="020F0502020204030204" pitchFamily="34" charset="0"/>
              </a:rPr>
              <a:t>tổng</a:t>
            </a:r>
            <a:r>
              <a:rPr lang="en-US" dirty="0">
                <a:solidFill>
                  <a:schemeClr val="accent1">
                    <a:lumMod val="75000"/>
                  </a:schemeClr>
                </a:solidFill>
                <a:latin typeface="Calibri" panose="020F0502020204030204" pitchFamily="34" charset="0"/>
                <a:cs typeface="Calibri" panose="020F0502020204030204" pitchFamily="34" charset="0"/>
              </a:rPr>
              <a:t> chi </a:t>
            </a:r>
            <a:r>
              <a:rPr lang="en-US" dirty="0" err="1">
                <a:solidFill>
                  <a:schemeClr val="accent1">
                    <a:lumMod val="75000"/>
                  </a:schemeClr>
                </a:solidFill>
                <a:latin typeface="Calibri" panose="020F0502020204030204" pitchFamily="34" charset="0"/>
                <a:cs typeface="Calibri" panose="020F0502020204030204" pitchFamily="34" charset="0"/>
              </a:rPr>
              <a:t>ngân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sách</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nhà</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nước</a:t>
            </a:r>
            <a:r>
              <a:rPr lang="en-US" dirty="0">
                <a:solidFill>
                  <a:schemeClr val="accent1">
                    <a:lumMod val="75000"/>
                  </a:schemeClr>
                </a:solidFill>
                <a:latin typeface="Calibri" panose="020F0502020204030204" pitchFamily="34" charset="0"/>
                <a:cs typeface="Calibri" panose="020F0502020204030204" pitchFamily="34" charset="0"/>
              </a:rPr>
              <a:t>)</a:t>
            </a:r>
          </a:p>
          <a:p>
            <a:pPr marL="457200" indent="-457200" algn="just">
              <a:spcBef>
                <a:spcPts val="300"/>
              </a:spcBef>
              <a:spcAft>
                <a:spcPts val="300"/>
              </a:spcAft>
              <a:buFont typeface="+mj-lt"/>
              <a:buAutoNum type="arabicPeriod"/>
            </a:pPr>
            <a:r>
              <a:rPr lang="en-US" dirty="0" err="1">
                <a:solidFill>
                  <a:schemeClr val="accent1">
                    <a:lumMod val="75000"/>
                  </a:schemeClr>
                </a:solidFill>
                <a:latin typeface="Calibri" panose="020F0502020204030204" pitchFamily="34" charset="0"/>
                <a:cs typeface="Calibri" panose="020F0502020204030204" pitchFamily="34" charset="0"/>
              </a:rPr>
              <a:t>Tổ</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chức</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thực</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hiện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cần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gắn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với</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nhiệm</a:t>
            </a:r>
            <a:r>
              <a:rPr lang="en-US" dirty="0">
                <a:solidFill>
                  <a:schemeClr val="accent1">
                    <a:lumMod val="75000"/>
                  </a:schemeClr>
                </a:solidFill>
                <a:latin typeface="Calibri" panose="020F0502020204030204" pitchFamily="34" charset="0"/>
                <a:cs typeface="Calibri" panose="020F0502020204030204" pitchFamily="34" charset="0"/>
              </a:rPr>
              <a:t> vụ, </a:t>
            </a:r>
            <a:r>
              <a:rPr lang="en-US" dirty="0" err="1">
                <a:solidFill>
                  <a:schemeClr val="accent1">
                    <a:lumMod val="75000"/>
                  </a:schemeClr>
                </a:solidFill>
                <a:latin typeface="Calibri" panose="020F0502020204030204" pitchFamily="34" charset="0"/>
                <a:cs typeface="Calibri" panose="020F0502020204030204" pitchFamily="34" charset="0"/>
              </a:rPr>
              <a:t>giải</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pháp</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bổ</a:t>
            </a:r>
            <a:r>
              <a:rPr lang="en-US" dirty="0">
                <a:solidFill>
                  <a:schemeClr val="accent1">
                    <a:lumMod val="75000"/>
                  </a:schemeClr>
                </a:solidFill>
                <a:latin typeface="Calibri" panose="020F0502020204030204" pitchFamily="34" charset="0"/>
                <a:cs typeface="Calibri" panose="020F0502020204030204" pitchFamily="34" charset="0"/>
              </a:rPr>
              <a:t> sung </a:t>
            </a:r>
            <a:r>
              <a:rPr lang="en-US" dirty="0" err="1">
                <a:solidFill>
                  <a:schemeClr val="accent1">
                    <a:lumMod val="75000"/>
                  </a:schemeClr>
                </a:solidFill>
                <a:latin typeface="Calibri" panose="020F0502020204030204" pitchFamily="34" charset="0"/>
                <a:cs typeface="Calibri" panose="020F0502020204030204" pitchFamily="34" charset="0"/>
              </a:rPr>
              <a:t>các</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thiết</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chế</a:t>
            </a:r>
            <a:r>
              <a:rPr lang="en-US" dirty="0">
                <a:solidFill>
                  <a:schemeClr val="accent1">
                    <a:lumMod val="75000"/>
                  </a:schemeClr>
                </a:solidFill>
                <a:latin typeface="Calibri" panose="020F0502020204030204" pitchFamily="34" charset="0"/>
                <a:cs typeface="Calibri" panose="020F0502020204030204" pitchFamily="34" charset="0"/>
              </a:rPr>
              <a:t> dân </a:t>
            </a:r>
            <a:r>
              <a:rPr lang="en-US" dirty="0" err="1">
                <a:solidFill>
                  <a:schemeClr val="accent1">
                    <a:lumMod val="75000"/>
                  </a:schemeClr>
                </a:solidFill>
                <a:latin typeface="Calibri" panose="020F0502020204030204" pitchFamily="34" charset="0"/>
                <a:cs typeface="Calibri" panose="020F0502020204030204" pitchFamily="34" charset="0"/>
              </a:rPr>
              <a:t>chủ</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cơ</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sở</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Mặt</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trận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tổ</a:t>
            </a:r>
            <a:r>
              <a:rPr lang="en-US" dirty="0">
                <a:solidFill>
                  <a:schemeClr val="accent1">
                    <a:lumMod val="75000"/>
                  </a:schemeClr>
                </a:solidFill>
                <a:latin typeface="Calibri" panose="020F0502020204030204" pitchFamily="34" charset="0"/>
                <a:cs typeface="Calibri" panose="020F0502020204030204" pitchFamily="34" charset="0"/>
              </a:rPr>
              <a:t> dân </a:t>
            </a:r>
            <a:r>
              <a:rPr lang="en-US" dirty="0" err="1">
                <a:solidFill>
                  <a:schemeClr val="accent1">
                    <a:lumMod val="75000"/>
                  </a:schemeClr>
                </a:solidFill>
                <a:latin typeface="Calibri" panose="020F0502020204030204" pitchFamily="34" charset="0"/>
                <a:cs typeface="Calibri" panose="020F0502020204030204" pitchFamily="34" charset="0"/>
              </a:rPr>
              <a:t>phố</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cân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nhắc</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mô</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hình</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hợp</a:t>
            </a:r>
            <a:r>
              <a:rPr lang="en-US" dirty="0">
                <a:solidFill>
                  <a:schemeClr val="accent1">
                    <a:lumMod val="75000"/>
                  </a:schemeClr>
                </a:solidFill>
                <a:latin typeface="Calibri" panose="020F0502020204030204" pitchFamily="34" charset="0"/>
                <a:cs typeface="Calibri" panose="020F0502020204030204" pitchFamily="34" charset="0"/>
              </a:rPr>
              <a:t> tác </a:t>
            </a:r>
            <a:r>
              <a:rPr lang="en-US" dirty="0" err="1">
                <a:solidFill>
                  <a:schemeClr val="accent1">
                    <a:lumMod val="75000"/>
                  </a:schemeClr>
                </a:solidFill>
                <a:latin typeface="Calibri" panose="020F0502020204030204" pitchFamily="34" charset="0"/>
                <a:cs typeface="Calibri" panose="020F0502020204030204" pitchFamily="34" charset="0"/>
              </a:rPr>
              <a:t>đa</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nhà</a:t>
            </a: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6" name="TextBox 5"/>
          <p:cNvSpPr txBox="1"/>
          <p:nvPr/>
        </p:nvSpPr>
        <p:spPr>
          <a:xfrm>
            <a:off x="1849631" y="6156295"/>
            <a:ext cx="9017391" cy="400110"/>
          </a:xfrm>
          <a:prstGeom prst="rect">
            <a:avLst/>
          </a:prstGeom>
          <a:noFill/>
        </p:spPr>
        <p:txBody>
          <a:bodyPr wrap="square" rtlCol="0">
            <a:spAutoFit/>
          </a:bodyPr>
          <a:lstStyle/>
          <a:p>
            <a:pPr algn="ctr"/>
            <a:r>
              <a:rPr lang="en-US" sz="2000" b="1" dirty="0" err="1">
                <a:solidFill>
                  <a:srgbClr val="FF0000"/>
                </a:solidFill>
                <a:latin typeface="Calibri" panose="020F0502020204030204" pitchFamily="34" charset="0"/>
                <a:cs typeface="Calibri" panose="020F0502020204030204" pitchFamily="34" charset="0"/>
              </a:rPr>
              <a:t>Đến</a:t>
            </a:r>
            <a:r>
              <a:rPr lang="en-US" sz="2000" b="1" dirty="0">
                <a:solidFill>
                  <a:srgbClr val="FF0000"/>
                </a:solidFill>
                <a:latin typeface="Calibri" panose="020F0502020204030204" pitchFamily="34" charset="0"/>
                <a:cs typeface="Calibri" panose="020F0502020204030204" pitchFamily="34" charset="0"/>
              </a:rPr>
              <a:t> nay </a:t>
            </a:r>
            <a:r>
              <a:rPr lang="en-US" sz="2000" b="1" dirty="0" err="1">
                <a:solidFill>
                  <a:srgbClr val="FF0000"/>
                </a:solidFill>
                <a:latin typeface="Calibri" panose="020F0502020204030204" pitchFamily="34" charset="0"/>
                <a:cs typeface="Calibri" panose="020F0502020204030204" pitchFamily="34" charset="0"/>
              </a:rPr>
              <a:t>đã</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hoàn</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thiện</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Đề</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án</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theo</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góp</a:t>
            </a:r>
            <a:r>
              <a:rPr lang="en-US" sz="2000" b="1" dirty="0">
                <a:solidFill>
                  <a:srgbClr val="FF0000"/>
                </a:solidFill>
                <a:latin typeface="Calibri" panose="020F0502020204030204" pitchFamily="34" charset="0"/>
                <a:cs typeface="Calibri" panose="020F0502020204030204" pitchFamily="34" charset="0"/>
              </a:rPr>
              <a:t> ý </a:t>
            </a:r>
            <a:r>
              <a:rPr lang="en-US" sz="2000" b="1" dirty="0" err="1">
                <a:solidFill>
                  <a:srgbClr val="FF0000"/>
                </a:solidFill>
                <a:latin typeface="Calibri" panose="020F0502020204030204" pitchFamily="34" charset="0"/>
                <a:cs typeface="Calibri" panose="020F0502020204030204" pitchFamily="34" charset="0"/>
              </a:rPr>
              <a:t>của</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các</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cơ</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quan</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chuyên</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gia</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phiên</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bản</a:t>
            </a:r>
            <a:r>
              <a:rPr lang="en-US" sz="2000" b="1" dirty="0">
                <a:solidFill>
                  <a:srgbClr val="FF0000"/>
                </a:solidFill>
                <a:latin typeface="Calibri" panose="020F0502020204030204" pitchFamily="34" charset="0"/>
                <a:cs typeface="Calibri" panose="020F0502020204030204" pitchFamily="34" charset="0"/>
              </a:rPr>
              <a:t> v4)</a:t>
            </a:r>
          </a:p>
        </p:txBody>
      </p:sp>
    </p:spTree>
    <p:extLst>
      <p:ext uri="{BB962C8B-B14F-4D97-AF65-F5344CB8AC3E}">
        <p14:creationId xmlns:p14="http://schemas.microsoft.com/office/powerpoint/2010/main" val="308726470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0430212" cy="553998"/>
          </a:xfrm>
          <a:prstGeom prst="rect">
            <a:avLst/>
          </a:prstGeom>
          <a:noFill/>
        </p:spPr>
        <p:txBody>
          <a:bodyPr wrap="square" rtlCol="0">
            <a:spAutoFit/>
            <a:scene3d>
              <a:camera prst="orthographicFront"/>
              <a:lightRig rig="threePt" dir="t"/>
            </a:scene3d>
            <a:sp3d contourW="12700"/>
          </a:bodyPr>
          <a:lstStyle/>
          <a:p>
            <a:r>
              <a:rPr lang="en-US" sz="3000" b="1" dirty="0">
                <a:latin typeface="Calibri" panose="020F0502020204030204" pitchFamily="34" charset="0"/>
                <a:cs typeface="Calibri" panose="020F0502020204030204" pitchFamily="34" charset="0"/>
              </a:rPr>
              <a:t>NỘI DUNG ĐỀ ÁN CHUYỂN ĐỔI SỐ</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12</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p:cNvSpPr/>
          <p:nvPr/>
        </p:nvSpPr>
        <p:spPr>
          <a:xfrm>
            <a:off x="168811" y="1102246"/>
            <a:ext cx="11760592" cy="5170646"/>
          </a:xfrm>
          <a:prstGeom prst="rect">
            <a:avLst/>
          </a:prstGeom>
        </p:spPr>
        <p:txBody>
          <a:bodyPr wrap="square">
            <a:spAutoFit/>
          </a:bodyPr>
          <a:lstStyle/>
          <a:p>
            <a:pPr marL="457200" indent="-457200" algn="just">
              <a:spcBef>
                <a:spcPts val="300"/>
              </a:spcBef>
              <a:spcAft>
                <a:spcPts val="300"/>
              </a:spcAft>
              <a:buFont typeface="+mj-lt"/>
              <a:buAutoNum type="arabicPeriod"/>
            </a:pPr>
            <a:r>
              <a:rPr lang="en-US" sz="2000" b="1" dirty="0">
                <a:solidFill>
                  <a:schemeClr val="accent1">
                    <a:lumMod val="75000"/>
                  </a:schemeClr>
                </a:solidFill>
                <a:latin typeface="Calibri" panose="020F0502020204030204" pitchFamily="34" charset="0"/>
                <a:cs typeface="Calibri" panose="020F0502020204030204" pitchFamily="34" charset="0"/>
              </a:rPr>
              <a:t>Quan </a:t>
            </a:r>
            <a:r>
              <a:rPr lang="en-US" sz="2000" b="1" dirty="0" err="1">
                <a:solidFill>
                  <a:schemeClr val="accent1">
                    <a:lumMod val="75000"/>
                  </a:schemeClr>
                </a:solidFill>
                <a:latin typeface="Calibri" panose="020F0502020204030204" pitchFamily="34" charset="0"/>
                <a:cs typeface="Calibri" panose="020F0502020204030204" pitchFamily="34" charset="0"/>
              </a:rPr>
              <a:t>điểm</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nguyên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tắc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i="1" dirty="0">
                <a:solidFill>
                  <a:srgbClr val="FF0000"/>
                </a:solidFill>
                <a:latin typeface="Calibri" panose="020F0502020204030204" pitchFamily="34" charset="0"/>
                <a:cs typeface="Calibri" panose="020F0502020204030204" pitchFamily="34" charset="0"/>
              </a:rPr>
              <a:t>(07 </a:t>
            </a:r>
            <a:r>
              <a:rPr lang="en-US" sz="2000" b="1" i="1" dirty="0" err="1">
                <a:solidFill>
                  <a:srgbClr val="FF0000"/>
                </a:solidFill>
                <a:latin typeface="Calibri" panose="020F0502020204030204" pitchFamily="34" charset="0"/>
                <a:cs typeface="Calibri" panose="020F0502020204030204" pitchFamily="34" charset="0"/>
              </a:rPr>
              <a:t>nhóm</a:t>
            </a:r>
            <a:r>
              <a:rPr lang="en-US" sz="2000" b="1" i="1" dirty="0">
                <a:solidFill>
                  <a:srgbClr val="FF0000"/>
                </a:solidFill>
                <a:latin typeface="Calibri" panose="020F0502020204030204" pitchFamily="34" charset="0"/>
                <a:cs typeface="Calibri" panose="020F0502020204030204" pitchFamily="34" charset="0"/>
              </a:rPr>
              <a:t> </a:t>
            </a:r>
            <a:r>
              <a:rPr lang="en-US" sz="2000" b="1" i="1" dirty="0" err="1">
                <a:solidFill>
                  <a:srgbClr val="FF0000"/>
                </a:solidFill>
                <a:latin typeface="Calibri" panose="020F0502020204030204" pitchFamily="34" charset="0"/>
                <a:cs typeface="Calibri" panose="020F0502020204030204" pitchFamily="34" charset="0"/>
              </a:rPr>
              <a:t>quan</a:t>
            </a:r>
            <a:r>
              <a:rPr lang="en-US" sz="2000" b="1" i="1" dirty="0">
                <a:solidFill>
                  <a:srgbClr val="FF0000"/>
                </a:solidFill>
                <a:latin typeface="Calibri" panose="020F0502020204030204" pitchFamily="34" charset="0"/>
                <a:cs typeface="Calibri" panose="020F0502020204030204" pitchFamily="34" charset="0"/>
              </a:rPr>
              <a:t> </a:t>
            </a:r>
            <a:r>
              <a:rPr lang="en-US" sz="2000" b="1" i="1" dirty="0" err="1">
                <a:solidFill>
                  <a:srgbClr val="FF0000"/>
                </a:solidFill>
                <a:latin typeface="Calibri" panose="020F0502020204030204" pitchFamily="34" charset="0"/>
                <a:cs typeface="Calibri" panose="020F0502020204030204" pitchFamily="34" charset="0"/>
              </a:rPr>
              <a:t>điểm</a:t>
            </a:r>
            <a:r>
              <a:rPr lang="en-US" sz="2000" b="1" i="1" dirty="0">
                <a:solidFill>
                  <a:srgbClr val="FF0000"/>
                </a:solidFill>
                <a:latin typeface="Calibri" panose="020F0502020204030204" pitchFamily="34" charset="0"/>
                <a:cs typeface="Calibri" panose="020F0502020204030204" pitchFamily="34" charset="0"/>
              </a:rPr>
              <a:t>, </a:t>
            </a:r>
            <a:r>
              <a:rPr lang="en-US" sz="2000" b="1" i="1" dirty="0" err="1">
                <a:solidFill>
                  <a:srgbClr val="FF0000"/>
                </a:solidFill>
                <a:latin typeface="Calibri" panose="020F0502020204030204" pitchFamily="34" charset="0"/>
                <a:cs typeface="Calibri" panose="020F0502020204030204" pitchFamily="34" charset="0"/>
              </a:rPr>
              <a:t>nguyên</a:t>
            </a:r>
            <a:r>
              <a:rPr lang="en-US" sz="2000" b="1" i="1" dirty="0">
                <a:solidFill>
                  <a:srgbClr val="FF0000"/>
                </a:solidFill>
                <a:latin typeface="Calibri" panose="020F0502020204030204" pitchFamily="34" charset="0"/>
                <a:cs typeface="Calibri" panose="020F0502020204030204" pitchFamily="34" charset="0"/>
              </a:rPr>
              <a:t> </a:t>
            </a:r>
            <a:r>
              <a:rPr lang="en-US" sz="2000" b="1" i="1" dirty="0" err="1">
                <a:solidFill>
                  <a:srgbClr val="FF0000"/>
                </a:solidFill>
                <a:latin typeface="Calibri" panose="020F0502020204030204" pitchFamily="34" charset="0"/>
                <a:cs typeface="Calibri" panose="020F0502020204030204" pitchFamily="34" charset="0"/>
              </a:rPr>
              <a:t>tắc</a:t>
            </a:r>
            <a:r>
              <a:rPr lang="en-US" sz="2000" b="1" i="1" dirty="0">
                <a:solidFill>
                  <a:srgbClr val="FF0000"/>
                </a:solidFill>
                <a:latin typeface="Calibri" panose="020F0502020204030204" pitchFamily="34" charset="0"/>
                <a:cs typeface="Calibri" panose="020F0502020204030204" pitchFamily="34" charset="0"/>
              </a:rPr>
              <a:t>)</a:t>
            </a:r>
            <a:r>
              <a:rPr lang="en-US" sz="2000" b="1" dirty="0">
                <a:solidFill>
                  <a:schemeClr val="accent1">
                    <a:lumMod val="75000"/>
                  </a:schemeClr>
                </a:solidFill>
                <a:latin typeface="Calibri" panose="020F0502020204030204" pitchFamily="34" charset="0"/>
                <a:cs typeface="Calibri" panose="020F0502020204030204" pitchFamily="34" charset="0"/>
              </a:rPr>
              <a:t> </a:t>
            </a:r>
          </a:p>
          <a:p>
            <a:pPr marL="457200" indent="-457200" algn="just">
              <a:spcBef>
                <a:spcPts val="300"/>
              </a:spcBef>
              <a:spcAft>
                <a:spcPts val="300"/>
              </a:spcAft>
              <a:buFont typeface="+mj-lt"/>
              <a:buAutoNum type="arabicPeriod"/>
            </a:pPr>
            <a:r>
              <a:rPr lang="en-US" sz="2000" b="1" dirty="0" err="1">
                <a:solidFill>
                  <a:schemeClr val="accent1">
                    <a:lumMod val="75000"/>
                  </a:schemeClr>
                </a:solidFill>
                <a:latin typeface="Calibri" panose="020F0502020204030204" pitchFamily="34" charset="0"/>
                <a:cs typeface="Calibri" panose="020F0502020204030204" pitchFamily="34" charset="0"/>
              </a:rPr>
              <a:t>Tầm</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nhìn</a:t>
            </a:r>
            <a:endParaRPr lang="en-US" sz="2000" b="1" dirty="0">
              <a:solidFill>
                <a:schemeClr val="accent1">
                  <a:lumMod val="75000"/>
                </a:schemeClr>
              </a:solidFill>
              <a:latin typeface="Calibri" panose="020F0502020204030204" pitchFamily="34" charset="0"/>
              <a:cs typeface="Calibri" panose="020F0502020204030204" pitchFamily="34" charset="0"/>
            </a:endParaRPr>
          </a:p>
          <a:p>
            <a:pPr marL="457200" indent="-457200" algn="just">
              <a:spcBef>
                <a:spcPts val="300"/>
              </a:spcBef>
              <a:spcAft>
                <a:spcPts val="300"/>
              </a:spcAft>
              <a:buFont typeface="+mj-lt"/>
              <a:buAutoNum type="arabicPeriod"/>
            </a:pPr>
            <a:r>
              <a:rPr lang="en-US" sz="2000" b="1" dirty="0" err="1">
                <a:solidFill>
                  <a:schemeClr val="accent1">
                    <a:lumMod val="75000"/>
                  </a:schemeClr>
                </a:solidFill>
                <a:latin typeface="Calibri" panose="020F0502020204030204" pitchFamily="34" charset="0"/>
                <a:cs typeface="Calibri" panose="020F0502020204030204" pitchFamily="34" charset="0"/>
              </a:rPr>
              <a:t>Mục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tiêu</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đến</a:t>
            </a:r>
            <a:r>
              <a:rPr lang="en-US" sz="2000" b="1" dirty="0">
                <a:solidFill>
                  <a:schemeClr val="accent1">
                    <a:lumMod val="75000"/>
                  </a:schemeClr>
                </a:solidFill>
                <a:latin typeface="Calibri" panose="020F0502020204030204" pitchFamily="34" charset="0"/>
                <a:cs typeface="Calibri" panose="020F0502020204030204" pitchFamily="34" charset="0"/>
              </a:rPr>
              <a:t> 2025: </a:t>
            </a:r>
            <a:r>
              <a:rPr lang="en-US" sz="2000" b="1" dirty="0" err="1">
                <a:solidFill>
                  <a:srgbClr val="0070C0"/>
                </a:solidFill>
                <a:latin typeface="Calibri" panose="020F0502020204030204" pitchFamily="34" charset="0"/>
                <a:cs typeface="Calibri" panose="020F0502020204030204" pitchFamily="34" charset="0"/>
              </a:rPr>
              <a:t>Tổng</a:t>
            </a:r>
            <a:r>
              <a:rPr lang="en-US" sz="2000" b="1" dirty="0">
                <a:solidFill>
                  <a:srgbClr val="0070C0"/>
                </a:solidFill>
                <a:latin typeface="Calibri" panose="020F0502020204030204" pitchFamily="34" charset="0"/>
                <a:cs typeface="Calibri" panose="020F0502020204030204" pitchFamily="34" charset="0"/>
              </a:rPr>
              <a:t> 64 </a:t>
            </a:r>
            <a:r>
              <a:rPr lang="en-US" sz="2000" b="1" dirty="0" err="1">
                <a:solidFill>
                  <a:srgbClr val="0070C0"/>
                </a:solidFill>
                <a:latin typeface="Calibri" panose="020F0502020204030204" pitchFamily="34" charset="0"/>
                <a:cs typeface="Calibri" panose="020F0502020204030204" pitchFamily="34" charset="0"/>
              </a:rPr>
              <a:t>chỉ</a:t>
            </a:r>
            <a:r>
              <a:rPr lang="en-US" sz="2000" b="1" dirty="0">
                <a:solidFill>
                  <a:srgbClr val="0070C0"/>
                </a:solidFill>
                <a:latin typeface="Calibri" panose="020F0502020204030204" pitchFamily="34" charset="0"/>
                <a:cs typeface="Calibri" panose="020F0502020204030204" pitchFamily="34" charset="0"/>
              </a:rPr>
              <a:t> </a:t>
            </a:r>
            <a:r>
              <a:rPr lang="en-US" sz="2000" b="1" dirty="0" err="1">
                <a:solidFill>
                  <a:srgbClr val="0070C0"/>
                </a:solidFill>
                <a:latin typeface="Calibri" panose="020F0502020204030204" pitchFamily="34" charset="0"/>
                <a:cs typeface="Calibri" panose="020F0502020204030204" pitchFamily="34" charset="0"/>
              </a:rPr>
              <a:t>tiêu</a:t>
            </a:r>
            <a:r>
              <a:rPr lang="en-US" sz="2000" b="1" dirty="0">
                <a:solidFill>
                  <a:srgbClr val="0070C0"/>
                </a:solidFill>
                <a:latin typeface="Calibri" panose="020F0502020204030204" pitchFamily="34" charset="0"/>
                <a:cs typeface="Calibri" panose="020F0502020204030204" pitchFamily="34" charset="0"/>
              </a:rPr>
              <a:t> </a:t>
            </a:r>
            <a:r>
              <a:rPr lang="en-US" sz="2000" b="1" dirty="0">
                <a:solidFill>
                  <a:srgbClr val="FF0000"/>
                </a:solidFill>
                <a:latin typeface="Calibri" panose="020F0502020204030204" pitchFamily="34" charset="0"/>
                <a:cs typeface="Calibri" panose="020F0502020204030204" pitchFamily="34" charset="0"/>
              </a:rPr>
              <a:t>(</a:t>
            </a:r>
            <a:r>
              <a:rPr lang="en-US" sz="2000" b="1" dirty="0" err="1">
                <a:solidFill>
                  <a:srgbClr val="FF0000"/>
                </a:solidFill>
                <a:latin typeface="Calibri" panose="020F0502020204030204" pitchFamily="34" charset="0"/>
                <a:cs typeface="Calibri" panose="020F0502020204030204" pitchFamily="34" charset="0"/>
              </a:rPr>
              <a:t>bổ</a:t>
            </a:r>
            <a:r>
              <a:rPr lang="en-US" sz="2000" b="1" dirty="0">
                <a:solidFill>
                  <a:srgbClr val="FF0000"/>
                </a:solidFill>
                <a:latin typeface="Calibri" panose="020F0502020204030204" pitchFamily="34" charset="0"/>
                <a:cs typeface="Calibri" panose="020F0502020204030204" pitchFamily="34" charset="0"/>
              </a:rPr>
              <a:t> sung 50 </a:t>
            </a:r>
            <a:r>
              <a:rPr lang="en-US" sz="2000" b="1" dirty="0" err="1">
                <a:solidFill>
                  <a:srgbClr val="FF0000"/>
                </a:solidFill>
                <a:latin typeface="Calibri" panose="020F0502020204030204" pitchFamily="34" charset="0"/>
                <a:cs typeface="Calibri" panose="020F0502020204030204" pitchFamily="34" charset="0"/>
              </a:rPr>
              <a:t>chỉ</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tiêu</a:t>
            </a:r>
            <a:r>
              <a:rPr lang="en-US" sz="2000" b="1" dirty="0">
                <a:solidFill>
                  <a:srgbClr val="FF0000"/>
                </a:solidFill>
                <a:latin typeface="Calibri" panose="020F0502020204030204" pitchFamily="34" charset="0"/>
                <a:cs typeface="Calibri" panose="020F0502020204030204" pitchFamily="34" charset="0"/>
              </a:rPr>
              <a:t> so </a:t>
            </a:r>
            <a:r>
              <a:rPr lang="en-US" sz="2000" b="1" dirty="0" err="1">
                <a:solidFill>
                  <a:srgbClr val="FF0000"/>
                </a:solidFill>
                <a:latin typeface="Calibri" panose="020F0502020204030204" pitchFamily="34" charset="0"/>
                <a:cs typeface="Calibri" panose="020F0502020204030204" pitchFamily="34" charset="0"/>
              </a:rPr>
              <a:t>với</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Quyết</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định</a:t>
            </a:r>
            <a:r>
              <a:rPr lang="en-US" sz="2000" b="1" dirty="0">
                <a:solidFill>
                  <a:srgbClr val="FF0000"/>
                </a:solidFill>
                <a:latin typeface="Calibri" panose="020F0502020204030204" pitchFamily="34" charset="0"/>
                <a:cs typeface="Calibri" panose="020F0502020204030204" pitchFamily="34" charset="0"/>
              </a:rPr>
              <a:t> 749)</a:t>
            </a:r>
            <a:r>
              <a:rPr lang="en-US" sz="2000" b="1" dirty="0">
                <a:solidFill>
                  <a:schemeClr val="accent1">
                    <a:lumMod val="75000"/>
                  </a:schemeClr>
                </a:solidFill>
                <a:latin typeface="Calibri" panose="020F0502020204030204" pitchFamily="34" charset="0"/>
                <a:cs typeface="Calibri" panose="020F0502020204030204" pitchFamily="34" charset="0"/>
              </a:rPr>
              <a:t> </a:t>
            </a:r>
          </a:p>
          <a:p>
            <a:pPr marL="914400" lvl="1" indent="-457200" algn="just">
              <a:spcBef>
                <a:spcPts val="300"/>
              </a:spcBef>
              <a:spcAft>
                <a:spcPts val="300"/>
              </a:spcAft>
              <a:buFont typeface="+mj-lt"/>
              <a:buAutoNum type="alphaLcParenR"/>
            </a:pPr>
            <a:r>
              <a:rPr lang="en-US" sz="2000" b="1" dirty="0" err="1">
                <a:solidFill>
                  <a:schemeClr val="accent1">
                    <a:lumMod val="75000"/>
                  </a:schemeClr>
                </a:solidFill>
                <a:latin typeface="Calibri" panose="020F0502020204030204" pitchFamily="34" charset="0"/>
                <a:cs typeface="Calibri" panose="020F0502020204030204" pitchFamily="34" charset="0"/>
              </a:rPr>
              <a:t>Nhóm</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mục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tiêu</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trong</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trụ</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cột</a:t>
            </a:r>
            <a:r>
              <a:rPr lang="en-US" sz="2000" b="1" dirty="0">
                <a:solidFill>
                  <a:schemeClr val="accent1">
                    <a:lumMod val="75000"/>
                  </a:schemeClr>
                </a:solidFill>
                <a:latin typeface="Calibri" panose="020F0502020204030204" pitchFamily="34" charset="0"/>
                <a:cs typeface="Calibri" panose="020F0502020204030204" pitchFamily="34" charset="0"/>
              </a:rPr>
              <a:t> Chính </a:t>
            </a:r>
            <a:r>
              <a:rPr lang="en-US" sz="2000" b="1" dirty="0" err="1">
                <a:solidFill>
                  <a:schemeClr val="accent1">
                    <a:lumMod val="75000"/>
                  </a:schemeClr>
                </a:solidFill>
                <a:latin typeface="Calibri" panose="020F0502020204030204" pitchFamily="34" charset="0"/>
                <a:cs typeface="Calibri" panose="020F0502020204030204" pitchFamily="34" charset="0"/>
              </a:rPr>
              <a:t>quyền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số</a:t>
            </a:r>
            <a:r>
              <a:rPr lang="en-US" sz="2000" b="1" dirty="0">
                <a:solidFill>
                  <a:schemeClr val="accent1">
                    <a:lumMod val="75000"/>
                  </a:schemeClr>
                </a:solidFill>
                <a:latin typeface="Calibri" panose="020F0502020204030204" pitchFamily="34" charset="0"/>
                <a:cs typeface="Calibri" panose="020F0502020204030204" pitchFamily="34" charset="0"/>
              </a:rPr>
              <a:t>:</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i="1" dirty="0">
                <a:solidFill>
                  <a:srgbClr val="0070C0"/>
                </a:solidFill>
                <a:latin typeface="Calibri" panose="020F0502020204030204" pitchFamily="34" charset="0"/>
                <a:cs typeface="Calibri" panose="020F0502020204030204" pitchFamily="34" charset="0"/>
              </a:rPr>
              <a:t>17 </a:t>
            </a:r>
            <a:r>
              <a:rPr lang="en-US" sz="2000" i="1" dirty="0" err="1">
                <a:solidFill>
                  <a:srgbClr val="0070C0"/>
                </a:solidFill>
                <a:latin typeface="Calibri" panose="020F0502020204030204" pitchFamily="34" charset="0"/>
                <a:cs typeface="Calibri" panose="020F0502020204030204" pitchFamily="34" charset="0"/>
              </a:rPr>
              <a:t>chỉ</a:t>
            </a:r>
            <a:r>
              <a:rPr lang="en-US" sz="2000" i="1" dirty="0">
                <a:solidFill>
                  <a:srgbClr val="0070C0"/>
                </a:solidFill>
                <a:latin typeface="Calibri" panose="020F0502020204030204" pitchFamily="34" charset="0"/>
                <a:cs typeface="Calibri" panose="020F0502020204030204" pitchFamily="34" charset="0"/>
              </a:rPr>
              <a:t> </a:t>
            </a:r>
            <a:r>
              <a:rPr lang="en-US" sz="2000" i="1" dirty="0" err="1">
                <a:solidFill>
                  <a:srgbClr val="0070C0"/>
                </a:solidFill>
                <a:latin typeface="Calibri" panose="020F0502020204030204" pitchFamily="34" charset="0"/>
                <a:cs typeface="Calibri" panose="020F0502020204030204" pitchFamily="34" charset="0"/>
              </a:rPr>
              <a:t>tiêu</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bổ</a:t>
            </a:r>
            <a:r>
              <a:rPr lang="en-US" sz="2000" dirty="0">
                <a:solidFill>
                  <a:srgbClr val="FF0000"/>
                </a:solidFill>
                <a:latin typeface="Calibri" panose="020F0502020204030204" pitchFamily="34" charset="0"/>
                <a:cs typeface="Calibri" panose="020F0502020204030204" pitchFamily="34" charset="0"/>
              </a:rPr>
              <a:t> sung 11 </a:t>
            </a:r>
            <a:r>
              <a:rPr lang="en-US" sz="2000" dirty="0" err="1">
                <a:solidFill>
                  <a:srgbClr val="FF0000"/>
                </a:solidFill>
                <a:latin typeface="Calibri" panose="020F0502020204030204" pitchFamily="34" charset="0"/>
                <a:cs typeface="Calibri" panose="020F0502020204030204" pitchFamily="34" charset="0"/>
              </a:rPr>
              <a:t>chỉ</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tiêu</a:t>
            </a:r>
            <a:r>
              <a:rPr lang="en-US" sz="2000" dirty="0">
                <a:solidFill>
                  <a:srgbClr val="FF0000"/>
                </a:solidFill>
                <a:latin typeface="Calibri" panose="020F0502020204030204" pitchFamily="34" charset="0"/>
                <a:cs typeface="Calibri" panose="020F0502020204030204" pitchFamily="34" charset="0"/>
              </a:rPr>
              <a:t> so </a:t>
            </a:r>
            <a:r>
              <a:rPr lang="en-US" sz="2000" dirty="0" err="1">
                <a:solidFill>
                  <a:srgbClr val="FF0000"/>
                </a:solidFill>
                <a:latin typeface="Calibri" panose="020F0502020204030204" pitchFamily="34" charset="0"/>
                <a:cs typeface="Calibri" panose="020F0502020204030204" pitchFamily="34" charset="0"/>
              </a:rPr>
              <a:t>với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Quyết</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định</a:t>
            </a:r>
            <a:r>
              <a:rPr lang="en-US" sz="2000" dirty="0">
                <a:solidFill>
                  <a:srgbClr val="FF0000"/>
                </a:solidFill>
                <a:latin typeface="Calibri" panose="020F0502020204030204" pitchFamily="34" charset="0"/>
                <a:cs typeface="Calibri" panose="020F0502020204030204" pitchFamily="34" charset="0"/>
              </a:rPr>
              <a:t> 749)</a:t>
            </a:r>
          </a:p>
          <a:p>
            <a:pPr marL="914400" lvl="1" indent="-457200" algn="just">
              <a:spcBef>
                <a:spcPts val="300"/>
              </a:spcBef>
              <a:spcAft>
                <a:spcPts val="300"/>
              </a:spcAft>
              <a:buFont typeface="+mj-lt"/>
              <a:buAutoNum type="alphaLcParenR"/>
            </a:pPr>
            <a:r>
              <a:rPr lang="en-US" sz="2000" b="1" dirty="0" err="1">
                <a:solidFill>
                  <a:schemeClr val="accent1">
                    <a:lumMod val="75000"/>
                  </a:schemeClr>
                </a:solidFill>
                <a:latin typeface="Calibri" panose="020F0502020204030204" pitchFamily="34" charset="0"/>
                <a:cs typeface="Calibri" panose="020F0502020204030204" pitchFamily="34" charset="0"/>
              </a:rPr>
              <a:t>Nhóm</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mục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tiêu</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trong</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trụ</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cột</a:t>
            </a:r>
            <a:r>
              <a:rPr lang="en-US" sz="2000" b="1" dirty="0">
                <a:solidFill>
                  <a:schemeClr val="accent1">
                    <a:lumMod val="75000"/>
                  </a:schemeClr>
                </a:solidFill>
                <a:latin typeface="Calibri" panose="020F0502020204030204" pitchFamily="34" charset="0"/>
                <a:cs typeface="Calibri" panose="020F0502020204030204" pitchFamily="34" charset="0"/>
              </a:rPr>
              <a:t> Kinh </a:t>
            </a:r>
            <a:r>
              <a:rPr lang="en-US" sz="2000" b="1" dirty="0" err="1">
                <a:solidFill>
                  <a:schemeClr val="accent1">
                    <a:lumMod val="75000"/>
                  </a:schemeClr>
                </a:solidFill>
                <a:latin typeface="Calibri" panose="020F0502020204030204" pitchFamily="34" charset="0"/>
                <a:cs typeface="Calibri" panose="020F0502020204030204" pitchFamily="34" charset="0"/>
              </a:rPr>
              <a:t>tế</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số</a:t>
            </a:r>
            <a:r>
              <a:rPr lang="en-US" sz="2000" b="1" dirty="0">
                <a:solidFill>
                  <a:schemeClr val="accent1">
                    <a:lumMod val="75000"/>
                  </a:schemeClr>
                </a:solidFill>
                <a:latin typeface="Calibri" panose="020F0502020204030204" pitchFamily="34" charset="0"/>
                <a:cs typeface="Calibri" panose="020F0502020204030204" pitchFamily="34" charset="0"/>
              </a:rPr>
              <a:t>:</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i="1" dirty="0">
                <a:solidFill>
                  <a:srgbClr val="0070C0"/>
                </a:solidFill>
                <a:latin typeface="Calibri" panose="020F0502020204030204" pitchFamily="34" charset="0"/>
                <a:cs typeface="Calibri" panose="020F0502020204030204" pitchFamily="34" charset="0"/>
              </a:rPr>
              <a:t>9 </a:t>
            </a:r>
            <a:r>
              <a:rPr lang="en-US" sz="2000" i="1" dirty="0" err="1">
                <a:solidFill>
                  <a:srgbClr val="0070C0"/>
                </a:solidFill>
                <a:latin typeface="Calibri" panose="020F0502020204030204" pitchFamily="34" charset="0"/>
                <a:cs typeface="Calibri" panose="020F0502020204030204" pitchFamily="34" charset="0"/>
              </a:rPr>
              <a:t>chỉ</a:t>
            </a:r>
            <a:r>
              <a:rPr lang="en-US" sz="2000" i="1" dirty="0">
                <a:solidFill>
                  <a:srgbClr val="0070C0"/>
                </a:solidFill>
                <a:latin typeface="Calibri" panose="020F0502020204030204" pitchFamily="34" charset="0"/>
                <a:cs typeface="Calibri" panose="020F0502020204030204" pitchFamily="34" charset="0"/>
              </a:rPr>
              <a:t> </a:t>
            </a:r>
            <a:r>
              <a:rPr lang="en-US" sz="2000" i="1" dirty="0" err="1">
                <a:solidFill>
                  <a:srgbClr val="0070C0"/>
                </a:solidFill>
                <a:latin typeface="Calibri" panose="020F0502020204030204" pitchFamily="34" charset="0"/>
                <a:cs typeface="Calibri" panose="020F0502020204030204" pitchFamily="34" charset="0"/>
              </a:rPr>
              <a:t>tiêu</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bổ</a:t>
            </a:r>
            <a:r>
              <a:rPr lang="en-US" sz="2000" dirty="0">
                <a:solidFill>
                  <a:srgbClr val="FF0000"/>
                </a:solidFill>
                <a:latin typeface="Calibri" panose="020F0502020204030204" pitchFamily="34" charset="0"/>
                <a:cs typeface="Calibri" panose="020F0502020204030204" pitchFamily="34" charset="0"/>
              </a:rPr>
              <a:t> sung 4 </a:t>
            </a:r>
            <a:r>
              <a:rPr lang="en-US" sz="2000" dirty="0" err="1">
                <a:solidFill>
                  <a:srgbClr val="FF0000"/>
                </a:solidFill>
                <a:latin typeface="Calibri" panose="020F0502020204030204" pitchFamily="34" charset="0"/>
                <a:cs typeface="Calibri" panose="020F0502020204030204" pitchFamily="34" charset="0"/>
              </a:rPr>
              <a:t>chỉ</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tiêu</a:t>
            </a:r>
            <a:r>
              <a:rPr lang="en-US" sz="2000" dirty="0">
                <a:solidFill>
                  <a:srgbClr val="FF0000"/>
                </a:solidFill>
                <a:latin typeface="Calibri" panose="020F0502020204030204" pitchFamily="34" charset="0"/>
                <a:cs typeface="Calibri" panose="020F0502020204030204" pitchFamily="34" charset="0"/>
              </a:rPr>
              <a:t> so </a:t>
            </a:r>
            <a:r>
              <a:rPr lang="en-US" sz="2000" dirty="0" err="1">
                <a:solidFill>
                  <a:srgbClr val="FF0000"/>
                </a:solidFill>
                <a:latin typeface="Calibri" panose="020F0502020204030204" pitchFamily="34" charset="0"/>
                <a:cs typeface="Calibri" panose="020F0502020204030204" pitchFamily="34" charset="0"/>
              </a:rPr>
              <a:t>với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Quyết</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định</a:t>
            </a:r>
            <a:r>
              <a:rPr lang="en-US" sz="2000" dirty="0">
                <a:solidFill>
                  <a:srgbClr val="FF0000"/>
                </a:solidFill>
                <a:latin typeface="Calibri" panose="020F0502020204030204" pitchFamily="34" charset="0"/>
                <a:cs typeface="Calibri" panose="020F0502020204030204" pitchFamily="34" charset="0"/>
              </a:rPr>
              <a:t> 749)</a:t>
            </a:r>
          </a:p>
          <a:p>
            <a:pPr marL="914400" lvl="1" indent="-457200" algn="just">
              <a:spcBef>
                <a:spcPts val="300"/>
              </a:spcBef>
              <a:spcAft>
                <a:spcPts val="300"/>
              </a:spcAft>
              <a:buFont typeface="+mj-lt"/>
              <a:buAutoNum type="alphaLcParenR"/>
            </a:pPr>
            <a:r>
              <a:rPr lang="en-US" sz="2000" b="1" dirty="0" err="1">
                <a:solidFill>
                  <a:schemeClr val="accent1">
                    <a:lumMod val="75000"/>
                  </a:schemeClr>
                </a:solidFill>
                <a:latin typeface="Calibri" panose="020F0502020204030204" pitchFamily="34" charset="0"/>
                <a:cs typeface="Calibri" panose="020F0502020204030204" pitchFamily="34" charset="0"/>
              </a:rPr>
              <a:t>Nhóm</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mục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tiêu</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trong</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trụ</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cột</a:t>
            </a:r>
            <a:r>
              <a:rPr lang="en-US" sz="2000" b="1" dirty="0">
                <a:solidFill>
                  <a:schemeClr val="accent1">
                    <a:lumMod val="75000"/>
                  </a:schemeClr>
                </a:solidFill>
                <a:latin typeface="Calibri" panose="020F0502020204030204" pitchFamily="34" charset="0"/>
                <a:cs typeface="Calibri" panose="020F0502020204030204" pitchFamily="34" charset="0"/>
              </a:rPr>
              <a:t> Xã hội </a:t>
            </a:r>
            <a:r>
              <a:rPr lang="en-US" sz="2000" b="1" dirty="0" err="1">
                <a:solidFill>
                  <a:schemeClr val="accent1">
                    <a:lumMod val="75000"/>
                  </a:schemeClr>
                </a:solidFill>
                <a:latin typeface="Calibri" panose="020F0502020204030204" pitchFamily="34" charset="0"/>
                <a:cs typeface="Calibri" panose="020F0502020204030204" pitchFamily="34" charset="0"/>
              </a:rPr>
              <a:t>số</a:t>
            </a:r>
            <a:r>
              <a:rPr lang="en-US" sz="2000" b="1" dirty="0">
                <a:solidFill>
                  <a:schemeClr val="accent1">
                    <a:lumMod val="75000"/>
                  </a:schemeClr>
                </a:solidFill>
                <a:latin typeface="Calibri" panose="020F0502020204030204" pitchFamily="34" charset="0"/>
                <a:cs typeface="Calibri" panose="020F0502020204030204" pitchFamily="34" charset="0"/>
              </a:rPr>
              <a:t>:</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i="1" dirty="0">
                <a:solidFill>
                  <a:srgbClr val="0070C0"/>
                </a:solidFill>
                <a:latin typeface="Calibri" panose="020F0502020204030204" pitchFamily="34" charset="0"/>
                <a:cs typeface="Calibri" panose="020F0502020204030204" pitchFamily="34" charset="0"/>
              </a:rPr>
              <a:t>5 </a:t>
            </a:r>
            <a:r>
              <a:rPr lang="en-US" sz="2000" i="1" dirty="0" err="1">
                <a:solidFill>
                  <a:srgbClr val="0070C0"/>
                </a:solidFill>
                <a:latin typeface="Calibri" panose="020F0502020204030204" pitchFamily="34" charset="0"/>
                <a:cs typeface="Calibri" panose="020F0502020204030204" pitchFamily="34" charset="0"/>
              </a:rPr>
              <a:t>chỉ</a:t>
            </a:r>
            <a:r>
              <a:rPr lang="en-US" sz="2000" i="1" dirty="0">
                <a:solidFill>
                  <a:srgbClr val="0070C0"/>
                </a:solidFill>
                <a:latin typeface="Calibri" panose="020F0502020204030204" pitchFamily="34" charset="0"/>
                <a:cs typeface="Calibri" panose="020F0502020204030204" pitchFamily="34" charset="0"/>
              </a:rPr>
              <a:t> </a:t>
            </a:r>
            <a:r>
              <a:rPr lang="en-US" sz="2000" i="1" dirty="0" err="1">
                <a:solidFill>
                  <a:srgbClr val="0070C0"/>
                </a:solidFill>
                <a:latin typeface="Calibri" panose="020F0502020204030204" pitchFamily="34" charset="0"/>
                <a:cs typeface="Calibri" panose="020F0502020204030204" pitchFamily="34" charset="0"/>
              </a:rPr>
              <a:t>tiêu</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bổ</a:t>
            </a:r>
            <a:r>
              <a:rPr lang="en-US" sz="2000" dirty="0">
                <a:solidFill>
                  <a:srgbClr val="FF0000"/>
                </a:solidFill>
                <a:latin typeface="Calibri" panose="020F0502020204030204" pitchFamily="34" charset="0"/>
                <a:cs typeface="Calibri" panose="020F0502020204030204" pitchFamily="34" charset="0"/>
              </a:rPr>
              <a:t> sung 2 </a:t>
            </a:r>
            <a:r>
              <a:rPr lang="en-US" sz="2000" dirty="0" err="1">
                <a:solidFill>
                  <a:srgbClr val="FF0000"/>
                </a:solidFill>
                <a:latin typeface="Calibri" panose="020F0502020204030204" pitchFamily="34" charset="0"/>
                <a:cs typeface="Calibri" panose="020F0502020204030204" pitchFamily="34" charset="0"/>
              </a:rPr>
              <a:t>chỉ</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tiêu</a:t>
            </a:r>
            <a:r>
              <a:rPr lang="en-US" sz="2000" dirty="0">
                <a:solidFill>
                  <a:srgbClr val="FF0000"/>
                </a:solidFill>
                <a:latin typeface="Calibri" panose="020F0502020204030204" pitchFamily="34" charset="0"/>
                <a:cs typeface="Calibri" panose="020F0502020204030204" pitchFamily="34" charset="0"/>
              </a:rPr>
              <a:t> so </a:t>
            </a:r>
            <a:r>
              <a:rPr lang="en-US" sz="2000" dirty="0" err="1">
                <a:solidFill>
                  <a:srgbClr val="FF0000"/>
                </a:solidFill>
                <a:latin typeface="Calibri" panose="020F0502020204030204" pitchFamily="34" charset="0"/>
                <a:cs typeface="Calibri" panose="020F0502020204030204" pitchFamily="34" charset="0"/>
              </a:rPr>
              <a:t>với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Quyết</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định</a:t>
            </a:r>
            <a:r>
              <a:rPr lang="en-US" sz="2000" dirty="0">
                <a:solidFill>
                  <a:srgbClr val="FF0000"/>
                </a:solidFill>
                <a:latin typeface="Calibri" panose="020F0502020204030204" pitchFamily="34" charset="0"/>
                <a:cs typeface="Calibri" panose="020F0502020204030204" pitchFamily="34" charset="0"/>
              </a:rPr>
              <a:t> 749)</a:t>
            </a:r>
          </a:p>
          <a:p>
            <a:pPr marL="914400" lvl="1" indent="-457200" algn="just">
              <a:spcBef>
                <a:spcPts val="300"/>
              </a:spcBef>
              <a:spcAft>
                <a:spcPts val="300"/>
              </a:spcAft>
              <a:buFont typeface="+mj-lt"/>
              <a:buAutoNum type="alphaLcParenR"/>
            </a:pPr>
            <a:r>
              <a:rPr lang="en-US" sz="2000" b="1" dirty="0" err="1">
                <a:solidFill>
                  <a:schemeClr val="accent1">
                    <a:lumMod val="75000"/>
                  </a:schemeClr>
                </a:solidFill>
                <a:latin typeface="Calibri" panose="020F0502020204030204" pitchFamily="34" charset="0"/>
                <a:cs typeface="Calibri" panose="020F0502020204030204" pitchFamily="34" charset="0"/>
              </a:rPr>
              <a:t>Nhóm</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mục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tiêu</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trong</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các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ngành</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lĩnh</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vực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ưu</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tiên</a:t>
            </a:r>
            <a:r>
              <a:rPr lang="en-US" sz="2000" b="1" dirty="0">
                <a:solidFill>
                  <a:schemeClr val="accent1">
                    <a:lumMod val="75000"/>
                  </a:schemeClr>
                </a:solidFill>
                <a:latin typeface="Calibri" panose="020F0502020204030204" pitchFamily="34" charset="0"/>
                <a:cs typeface="Calibri" panose="020F0502020204030204" pitchFamily="34" charset="0"/>
              </a:rPr>
              <a:t>:</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i="1" dirty="0">
                <a:solidFill>
                  <a:srgbClr val="0070C0"/>
                </a:solidFill>
                <a:latin typeface="Calibri" panose="020F0502020204030204" pitchFamily="34" charset="0"/>
                <a:cs typeface="Calibri" panose="020F0502020204030204" pitchFamily="34" charset="0"/>
              </a:rPr>
              <a:t>33 </a:t>
            </a:r>
            <a:r>
              <a:rPr lang="en-US" sz="2000" i="1" dirty="0" err="1">
                <a:solidFill>
                  <a:srgbClr val="0070C0"/>
                </a:solidFill>
                <a:latin typeface="Calibri" panose="020F0502020204030204" pitchFamily="34" charset="0"/>
                <a:cs typeface="Calibri" panose="020F0502020204030204" pitchFamily="34" charset="0"/>
              </a:rPr>
              <a:t>chỉ</a:t>
            </a:r>
            <a:r>
              <a:rPr lang="en-US" sz="2000" i="1" dirty="0">
                <a:solidFill>
                  <a:srgbClr val="0070C0"/>
                </a:solidFill>
                <a:latin typeface="Calibri" panose="020F0502020204030204" pitchFamily="34" charset="0"/>
                <a:cs typeface="Calibri" panose="020F0502020204030204" pitchFamily="34" charset="0"/>
              </a:rPr>
              <a:t> </a:t>
            </a:r>
            <a:r>
              <a:rPr lang="en-US" sz="2000" i="1" dirty="0" err="1">
                <a:solidFill>
                  <a:srgbClr val="0070C0"/>
                </a:solidFill>
                <a:latin typeface="Calibri" panose="020F0502020204030204" pitchFamily="34" charset="0"/>
                <a:cs typeface="Calibri" panose="020F0502020204030204" pitchFamily="34" charset="0"/>
              </a:rPr>
              <a:t>tiêu</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cs typeface="Calibri" panose="020F0502020204030204" pitchFamily="34" charset="0"/>
              </a:rPr>
              <a:t>(</a:t>
            </a:r>
            <a:r>
              <a:rPr lang="en-US" sz="2000" dirty="0" err="1">
                <a:solidFill>
                  <a:srgbClr val="FF0000"/>
                </a:solidFill>
                <a:latin typeface="Calibri" panose="020F0502020204030204" pitchFamily="34" charset="0"/>
                <a:cs typeface="Calibri" panose="020F0502020204030204" pitchFamily="34" charset="0"/>
              </a:rPr>
              <a:t>Quyết</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định</a:t>
            </a:r>
            <a:r>
              <a:rPr lang="en-US" sz="2000" dirty="0">
                <a:solidFill>
                  <a:srgbClr val="FF0000"/>
                </a:solidFill>
                <a:latin typeface="Calibri" panose="020F0502020204030204" pitchFamily="34" charset="0"/>
                <a:cs typeface="Calibri" panose="020F0502020204030204" pitchFamily="34" charset="0"/>
              </a:rPr>
              <a:t> 749 </a:t>
            </a:r>
            <a:r>
              <a:rPr lang="en-US" sz="2000" dirty="0" err="1">
                <a:solidFill>
                  <a:srgbClr val="FF0000"/>
                </a:solidFill>
                <a:latin typeface="Calibri" panose="020F0502020204030204" pitchFamily="34" charset="0"/>
                <a:cs typeface="Calibri" panose="020F0502020204030204" pitchFamily="34" charset="0"/>
              </a:rPr>
              <a:t>không</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có</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chỉ</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tiêu</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cho</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ngành</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lĩnh</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vực</a:t>
            </a:r>
            <a:r>
              <a:rPr lang="en-US" sz="2000" dirty="0">
                <a:solidFill>
                  <a:srgbClr val="FF0000"/>
                </a:solidFill>
                <a:latin typeface="Calibri" panose="020F0502020204030204" pitchFamily="34" charset="0"/>
                <a:cs typeface="Calibri" panose="020F0502020204030204" pitchFamily="34" charset="0"/>
              </a:rPr>
              <a:t>): </a:t>
            </a:r>
            <a:r>
              <a:rPr lang="en-US" sz="2000" dirty="0">
                <a:solidFill>
                  <a:srgbClr val="0070C0"/>
                </a:solidFill>
                <a:latin typeface="Calibri" panose="020F0502020204030204" pitchFamily="34" charset="0"/>
                <a:cs typeface="Calibri" panose="020F0502020204030204" pitchFamily="34" charset="0"/>
              </a:rPr>
              <a:t>y </a:t>
            </a:r>
            <a:r>
              <a:rPr lang="en-US" sz="2000" dirty="0" err="1">
                <a:solidFill>
                  <a:srgbClr val="0070C0"/>
                </a:solidFill>
                <a:latin typeface="Calibri" panose="020F0502020204030204" pitchFamily="34" charset="0"/>
                <a:cs typeface="Calibri" panose="020F0502020204030204" pitchFamily="34" charset="0"/>
              </a:rPr>
              <a:t>tế</a:t>
            </a:r>
            <a:r>
              <a:rPr lang="en-US" sz="2000" dirty="0">
                <a:solidFill>
                  <a:srgbClr val="0070C0"/>
                </a:solidFill>
                <a:latin typeface="Calibri" panose="020F0502020204030204" pitchFamily="34" charset="0"/>
                <a:cs typeface="Calibri" panose="020F0502020204030204" pitchFamily="34" charset="0"/>
              </a:rPr>
              <a:t> (4 </a:t>
            </a:r>
            <a:r>
              <a:rPr lang="en-US" sz="2000" dirty="0" err="1">
                <a:solidFill>
                  <a:srgbClr val="0070C0"/>
                </a:solidFill>
                <a:latin typeface="Calibri" panose="020F0502020204030204" pitchFamily="34" charset="0"/>
                <a:cs typeface="Calibri" panose="020F0502020204030204" pitchFamily="34" charset="0"/>
              </a:rPr>
              <a:t>chỉ</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tiêu</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giáo</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dục</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và</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đào</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tạo</a:t>
            </a:r>
            <a:r>
              <a:rPr lang="en-US" sz="2000" dirty="0">
                <a:solidFill>
                  <a:srgbClr val="0070C0"/>
                </a:solidFill>
                <a:latin typeface="Calibri" panose="020F0502020204030204" pitchFamily="34" charset="0"/>
                <a:cs typeface="Calibri" panose="020F0502020204030204" pitchFamily="34" charset="0"/>
              </a:rPr>
              <a:t> (5 </a:t>
            </a:r>
            <a:r>
              <a:rPr lang="en-US" sz="2000" dirty="0" err="1">
                <a:solidFill>
                  <a:srgbClr val="0070C0"/>
                </a:solidFill>
                <a:latin typeface="Calibri" panose="020F0502020204030204" pitchFamily="34" charset="0"/>
                <a:cs typeface="Calibri" panose="020F0502020204030204" pitchFamily="34" charset="0"/>
              </a:rPr>
              <a:t>chỉ</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tiêu</a:t>
            </a:r>
            <a:r>
              <a:rPr lang="en-US" sz="2000" dirty="0">
                <a:solidFill>
                  <a:srgbClr val="0070C0"/>
                </a:solidFill>
                <a:latin typeface="Calibri" panose="020F0502020204030204" pitchFamily="34" charset="0"/>
                <a:cs typeface="Calibri" panose="020F0502020204030204" pitchFamily="34" charset="0"/>
              </a:rPr>
              <a:t>); du </a:t>
            </a:r>
            <a:r>
              <a:rPr lang="en-US" sz="2000" dirty="0" err="1">
                <a:solidFill>
                  <a:srgbClr val="0070C0"/>
                </a:solidFill>
                <a:latin typeface="Calibri" panose="020F0502020204030204" pitchFamily="34" charset="0"/>
                <a:cs typeface="Calibri" panose="020F0502020204030204" pitchFamily="34" charset="0"/>
              </a:rPr>
              <a:t>lịch</a:t>
            </a:r>
            <a:r>
              <a:rPr lang="en-US" sz="2000" dirty="0">
                <a:solidFill>
                  <a:srgbClr val="0070C0"/>
                </a:solidFill>
                <a:latin typeface="Calibri" panose="020F0502020204030204" pitchFamily="34" charset="0"/>
                <a:cs typeface="Calibri" panose="020F0502020204030204" pitchFamily="34" charset="0"/>
              </a:rPr>
              <a:t> (6 </a:t>
            </a:r>
            <a:r>
              <a:rPr lang="en-US" sz="2000" dirty="0" err="1">
                <a:solidFill>
                  <a:srgbClr val="0070C0"/>
                </a:solidFill>
                <a:latin typeface="Calibri" panose="020F0502020204030204" pitchFamily="34" charset="0"/>
                <a:cs typeface="Calibri" panose="020F0502020204030204" pitchFamily="34" charset="0"/>
              </a:rPr>
              <a:t>chỉ</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tiêu</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tài</a:t>
            </a:r>
            <a:r>
              <a:rPr lang="en-US" sz="2000" dirty="0">
                <a:solidFill>
                  <a:srgbClr val="0070C0"/>
                </a:solidFill>
                <a:latin typeface="Calibri" panose="020F0502020204030204" pitchFamily="34" charset="0"/>
                <a:cs typeface="Calibri" panose="020F0502020204030204" pitchFamily="34" charset="0"/>
              </a:rPr>
              <a:t> chính </a:t>
            </a:r>
            <a:r>
              <a:rPr lang="en-US" sz="2000" dirty="0" err="1">
                <a:solidFill>
                  <a:srgbClr val="0070C0"/>
                </a:solidFill>
                <a:latin typeface="Calibri" panose="020F0502020204030204" pitchFamily="34" charset="0"/>
                <a:cs typeface="Calibri" panose="020F0502020204030204" pitchFamily="34" charset="0"/>
              </a:rPr>
              <a:t>ngân</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hàng</a:t>
            </a:r>
            <a:r>
              <a:rPr lang="en-US" sz="2000" dirty="0">
                <a:solidFill>
                  <a:srgbClr val="0070C0"/>
                </a:solidFill>
                <a:latin typeface="Calibri" panose="020F0502020204030204" pitchFamily="34" charset="0"/>
                <a:cs typeface="Calibri" panose="020F0502020204030204" pitchFamily="34" charset="0"/>
              </a:rPr>
              <a:t>, TMĐT (5 </a:t>
            </a:r>
            <a:r>
              <a:rPr lang="en-US" sz="2000" dirty="0" err="1">
                <a:solidFill>
                  <a:srgbClr val="0070C0"/>
                </a:solidFill>
                <a:latin typeface="Calibri" panose="020F0502020204030204" pitchFamily="34" charset="0"/>
                <a:cs typeface="Calibri" panose="020F0502020204030204" pitchFamily="34" charset="0"/>
              </a:rPr>
              <a:t>chỉ</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tiêu</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giao</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thông</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vận</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tải</a:t>
            </a:r>
            <a:r>
              <a:rPr lang="en-US" sz="2000" dirty="0">
                <a:solidFill>
                  <a:srgbClr val="0070C0"/>
                </a:solidFill>
                <a:latin typeface="Calibri" panose="020F0502020204030204" pitchFamily="34" charset="0"/>
                <a:cs typeface="Calibri" panose="020F0502020204030204" pitchFamily="34" charset="0"/>
              </a:rPr>
              <a:t> (5 </a:t>
            </a:r>
            <a:r>
              <a:rPr lang="en-US" sz="2000" dirty="0" err="1">
                <a:solidFill>
                  <a:srgbClr val="0070C0"/>
                </a:solidFill>
                <a:latin typeface="Calibri" panose="020F0502020204030204" pitchFamily="34" charset="0"/>
                <a:cs typeface="Calibri" panose="020F0502020204030204" pitchFamily="34" charset="0"/>
              </a:rPr>
              <a:t>chỉ</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tiêu</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công</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nghiệp</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năng</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lượng</a:t>
            </a:r>
            <a:r>
              <a:rPr lang="en-US" sz="2000" dirty="0">
                <a:solidFill>
                  <a:srgbClr val="0070C0"/>
                </a:solidFill>
                <a:latin typeface="Calibri" panose="020F0502020204030204" pitchFamily="34" charset="0"/>
                <a:cs typeface="Calibri" panose="020F0502020204030204" pitchFamily="34" charset="0"/>
              </a:rPr>
              <a:t> (3 </a:t>
            </a:r>
            <a:r>
              <a:rPr lang="en-US" sz="2000" dirty="0" err="1">
                <a:solidFill>
                  <a:srgbClr val="0070C0"/>
                </a:solidFill>
                <a:latin typeface="Calibri" panose="020F0502020204030204" pitchFamily="34" charset="0"/>
                <a:cs typeface="Calibri" panose="020F0502020204030204" pitchFamily="34" charset="0"/>
              </a:rPr>
              <a:t>chỉ</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tiêu</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tài</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nguyên</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môi</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trường</a:t>
            </a:r>
            <a:r>
              <a:rPr lang="en-US" sz="2000" dirty="0">
                <a:solidFill>
                  <a:srgbClr val="0070C0"/>
                </a:solidFill>
                <a:latin typeface="Calibri" panose="020F0502020204030204" pitchFamily="34" charset="0"/>
                <a:cs typeface="Calibri" panose="020F0502020204030204" pitchFamily="34" charset="0"/>
              </a:rPr>
              <a:t> (5 </a:t>
            </a:r>
            <a:r>
              <a:rPr lang="en-US" sz="2000" dirty="0" err="1">
                <a:solidFill>
                  <a:srgbClr val="0070C0"/>
                </a:solidFill>
                <a:latin typeface="Calibri" panose="020F0502020204030204" pitchFamily="34" charset="0"/>
                <a:cs typeface="Calibri" panose="020F0502020204030204" pitchFamily="34" charset="0"/>
              </a:rPr>
              <a:t>chỉ</a:t>
            </a:r>
            <a:r>
              <a:rPr lang="en-US" sz="2000" dirty="0">
                <a:solidFill>
                  <a:srgbClr val="0070C0"/>
                </a:solidFill>
                <a:latin typeface="Calibri" panose="020F0502020204030204" pitchFamily="34" charset="0"/>
                <a:cs typeface="Calibri" panose="020F0502020204030204" pitchFamily="34" charset="0"/>
              </a:rPr>
              <a:t> </a:t>
            </a:r>
            <a:r>
              <a:rPr lang="en-US" sz="2000" dirty="0" err="1">
                <a:solidFill>
                  <a:srgbClr val="0070C0"/>
                </a:solidFill>
                <a:latin typeface="Calibri" panose="020F0502020204030204" pitchFamily="34" charset="0"/>
                <a:cs typeface="Calibri" panose="020F0502020204030204" pitchFamily="34" charset="0"/>
              </a:rPr>
              <a:t>tiêu</a:t>
            </a:r>
            <a:r>
              <a:rPr lang="en-US" sz="2000" dirty="0">
                <a:solidFill>
                  <a:srgbClr val="0070C0"/>
                </a:solidFill>
                <a:latin typeface="Calibri" panose="020F0502020204030204" pitchFamily="34" charset="0"/>
                <a:cs typeface="Calibri" panose="020F0502020204030204" pitchFamily="34" charset="0"/>
              </a:rPr>
              <a:t>)</a:t>
            </a:r>
          </a:p>
          <a:p>
            <a:pPr marL="457200" indent="-457200" algn="just">
              <a:spcBef>
                <a:spcPts val="300"/>
              </a:spcBef>
              <a:spcAft>
                <a:spcPts val="300"/>
              </a:spcAft>
              <a:buFont typeface="+mj-lt"/>
              <a:buAutoNum type="arabicPeriod" startAt="4"/>
            </a:pPr>
            <a:r>
              <a:rPr lang="en-US" sz="2000" b="1" dirty="0" err="1">
                <a:solidFill>
                  <a:schemeClr val="accent1">
                    <a:lumMod val="75000"/>
                  </a:schemeClr>
                </a:solidFill>
                <a:latin typeface="Calibri" panose="020F0502020204030204" pitchFamily="34" charset="0"/>
                <a:cs typeface="Calibri" panose="020F0502020204030204" pitchFamily="34" charset="0"/>
              </a:rPr>
              <a:t>Mục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tiêu</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đến</a:t>
            </a:r>
            <a:r>
              <a:rPr lang="en-US" sz="2000" b="1" dirty="0">
                <a:solidFill>
                  <a:schemeClr val="accent1">
                    <a:lumMod val="75000"/>
                  </a:schemeClr>
                </a:solidFill>
                <a:latin typeface="Calibri" panose="020F0502020204030204" pitchFamily="34" charset="0"/>
                <a:cs typeface="Calibri" panose="020F0502020204030204" pitchFamily="34" charset="0"/>
              </a:rPr>
              <a:t> 2030: </a:t>
            </a:r>
            <a:r>
              <a:rPr lang="en-US" sz="2000" b="1" dirty="0" err="1">
                <a:solidFill>
                  <a:schemeClr val="accent1">
                    <a:lumMod val="75000"/>
                  </a:schemeClr>
                </a:solidFill>
                <a:latin typeface="Calibri" panose="020F0502020204030204" pitchFamily="34" charset="0"/>
                <a:cs typeface="Calibri" panose="020F0502020204030204" pitchFamily="34" charset="0"/>
              </a:rPr>
              <a:t>Tổng</a:t>
            </a:r>
            <a:r>
              <a:rPr lang="en-US" sz="2000" b="1" dirty="0">
                <a:solidFill>
                  <a:schemeClr val="accent1">
                    <a:lumMod val="75000"/>
                  </a:schemeClr>
                </a:solidFill>
                <a:latin typeface="Calibri" panose="020F0502020204030204" pitchFamily="34" charset="0"/>
                <a:cs typeface="Calibri" panose="020F0502020204030204" pitchFamily="34" charset="0"/>
              </a:rPr>
              <a:t> 24 </a:t>
            </a:r>
            <a:r>
              <a:rPr lang="en-US" sz="2000" b="1" dirty="0" err="1">
                <a:solidFill>
                  <a:schemeClr val="accent1">
                    <a:lumMod val="75000"/>
                  </a:schemeClr>
                </a:solidFill>
                <a:latin typeface="Calibri" panose="020F0502020204030204" pitchFamily="34" charset="0"/>
                <a:cs typeface="Calibri" panose="020F0502020204030204" pitchFamily="34" charset="0"/>
              </a:rPr>
              <a:t>chỉ</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tiêu</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a:solidFill>
                  <a:srgbClr val="FF0000"/>
                </a:solidFill>
                <a:latin typeface="Calibri" panose="020F0502020204030204" pitchFamily="34" charset="0"/>
                <a:cs typeface="Calibri" panose="020F0502020204030204" pitchFamily="34" charset="0"/>
              </a:rPr>
              <a:t>(</a:t>
            </a:r>
            <a:r>
              <a:rPr lang="en-US" sz="2000" b="1" dirty="0" err="1">
                <a:solidFill>
                  <a:srgbClr val="FF0000"/>
                </a:solidFill>
                <a:latin typeface="Calibri" panose="020F0502020204030204" pitchFamily="34" charset="0"/>
                <a:cs typeface="Calibri" panose="020F0502020204030204" pitchFamily="34" charset="0"/>
              </a:rPr>
              <a:t>bổ</a:t>
            </a:r>
            <a:r>
              <a:rPr lang="en-US" sz="2000" b="1" dirty="0">
                <a:solidFill>
                  <a:srgbClr val="FF0000"/>
                </a:solidFill>
                <a:latin typeface="Calibri" panose="020F0502020204030204" pitchFamily="34" charset="0"/>
                <a:cs typeface="Calibri" panose="020F0502020204030204" pitchFamily="34" charset="0"/>
              </a:rPr>
              <a:t> sung 15 </a:t>
            </a:r>
            <a:r>
              <a:rPr lang="en-US" sz="2000" b="1" dirty="0" err="1">
                <a:solidFill>
                  <a:srgbClr val="FF0000"/>
                </a:solidFill>
                <a:latin typeface="Calibri" panose="020F0502020204030204" pitchFamily="34" charset="0"/>
                <a:cs typeface="Calibri" panose="020F0502020204030204" pitchFamily="34" charset="0"/>
              </a:rPr>
              <a:t>chỉ</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tiêu</a:t>
            </a:r>
            <a:r>
              <a:rPr lang="en-US" sz="2000" b="1" dirty="0">
                <a:solidFill>
                  <a:srgbClr val="FF0000"/>
                </a:solidFill>
                <a:latin typeface="Calibri" panose="020F0502020204030204" pitchFamily="34" charset="0"/>
                <a:cs typeface="Calibri" panose="020F0502020204030204" pitchFamily="34" charset="0"/>
              </a:rPr>
              <a:t> so </a:t>
            </a:r>
            <a:r>
              <a:rPr lang="en-US" sz="2000" b="1" dirty="0" err="1">
                <a:solidFill>
                  <a:srgbClr val="FF0000"/>
                </a:solidFill>
                <a:latin typeface="Calibri" panose="020F0502020204030204" pitchFamily="34" charset="0"/>
                <a:cs typeface="Calibri" panose="020F0502020204030204" pitchFamily="34" charset="0"/>
              </a:rPr>
              <a:t>với</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Quyết</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định</a:t>
            </a:r>
            <a:r>
              <a:rPr lang="en-US" sz="2000" b="1" dirty="0">
                <a:solidFill>
                  <a:srgbClr val="FF0000"/>
                </a:solidFill>
                <a:latin typeface="Calibri" panose="020F0502020204030204" pitchFamily="34" charset="0"/>
                <a:cs typeface="Calibri" panose="020F0502020204030204" pitchFamily="34" charset="0"/>
              </a:rPr>
              <a:t> 749)</a:t>
            </a:r>
          </a:p>
          <a:p>
            <a:pPr marL="914400" lvl="1" indent="-457200" algn="just">
              <a:spcBef>
                <a:spcPts val="300"/>
              </a:spcBef>
              <a:spcAft>
                <a:spcPts val="300"/>
              </a:spcAft>
              <a:buFont typeface="+mj-lt"/>
              <a:buAutoNum type="alphaLcParenR"/>
            </a:pPr>
            <a:r>
              <a:rPr lang="en-US" sz="2000" b="1" dirty="0" err="1">
                <a:solidFill>
                  <a:schemeClr val="accent1">
                    <a:lumMod val="75000"/>
                  </a:schemeClr>
                </a:solidFill>
                <a:latin typeface="Calibri" panose="020F0502020204030204" pitchFamily="34" charset="0"/>
                <a:cs typeface="Calibri" panose="020F0502020204030204" pitchFamily="34" charset="0"/>
              </a:rPr>
              <a:t>Nhóm</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mục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tiêu</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trong</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trụ</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cột</a:t>
            </a:r>
            <a:r>
              <a:rPr lang="en-US" sz="2000" b="1" dirty="0">
                <a:solidFill>
                  <a:schemeClr val="accent1">
                    <a:lumMod val="75000"/>
                  </a:schemeClr>
                </a:solidFill>
                <a:latin typeface="Calibri" panose="020F0502020204030204" pitchFamily="34" charset="0"/>
                <a:cs typeface="Calibri" panose="020F0502020204030204" pitchFamily="34" charset="0"/>
              </a:rPr>
              <a:t> Chính </a:t>
            </a:r>
            <a:r>
              <a:rPr lang="en-US" sz="2000" b="1" dirty="0" err="1">
                <a:solidFill>
                  <a:schemeClr val="accent1">
                    <a:lumMod val="75000"/>
                  </a:schemeClr>
                </a:solidFill>
                <a:latin typeface="Calibri" panose="020F0502020204030204" pitchFamily="34" charset="0"/>
                <a:cs typeface="Calibri" panose="020F0502020204030204" pitchFamily="34" charset="0"/>
              </a:rPr>
              <a:t>quyền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số</a:t>
            </a:r>
            <a:r>
              <a:rPr lang="en-US" sz="2000" b="1" dirty="0">
                <a:solidFill>
                  <a:schemeClr val="accent1">
                    <a:lumMod val="75000"/>
                  </a:schemeClr>
                </a:solidFill>
                <a:latin typeface="Calibri" panose="020F0502020204030204" pitchFamily="34" charset="0"/>
                <a:cs typeface="Calibri" panose="020F0502020204030204" pitchFamily="34" charset="0"/>
              </a:rPr>
              <a:t>:</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i="1" dirty="0">
                <a:solidFill>
                  <a:srgbClr val="0070C0"/>
                </a:solidFill>
                <a:latin typeface="Calibri" panose="020F0502020204030204" pitchFamily="34" charset="0"/>
                <a:cs typeface="Calibri" panose="020F0502020204030204" pitchFamily="34" charset="0"/>
              </a:rPr>
              <a:t>8 </a:t>
            </a:r>
            <a:r>
              <a:rPr lang="en-US" sz="2000" i="1" dirty="0" err="1">
                <a:solidFill>
                  <a:srgbClr val="0070C0"/>
                </a:solidFill>
                <a:latin typeface="Calibri" panose="020F0502020204030204" pitchFamily="34" charset="0"/>
                <a:cs typeface="Calibri" panose="020F0502020204030204" pitchFamily="34" charset="0"/>
              </a:rPr>
              <a:t>chỉ</a:t>
            </a:r>
            <a:r>
              <a:rPr lang="en-US" sz="2000" i="1" dirty="0">
                <a:solidFill>
                  <a:srgbClr val="0070C0"/>
                </a:solidFill>
                <a:latin typeface="Calibri" panose="020F0502020204030204" pitchFamily="34" charset="0"/>
                <a:cs typeface="Calibri" panose="020F0502020204030204" pitchFamily="34" charset="0"/>
              </a:rPr>
              <a:t> </a:t>
            </a:r>
            <a:r>
              <a:rPr lang="en-US" sz="2000" i="1" dirty="0" err="1">
                <a:solidFill>
                  <a:srgbClr val="0070C0"/>
                </a:solidFill>
                <a:latin typeface="Calibri" panose="020F0502020204030204" pitchFamily="34" charset="0"/>
                <a:cs typeface="Calibri" panose="020F0502020204030204" pitchFamily="34" charset="0"/>
              </a:rPr>
              <a:t>tiêu</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bổ</a:t>
            </a:r>
            <a:r>
              <a:rPr lang="en-US" sz="2000" i="1" dirty="0">
                <a:solidFill>
                  <a:srgbClr val="FF0000"/>
                </a:solidFill>
                <a:latin typeface="Calibri" panose="020F0502020204030204" pitchFamily="34" charset="0"/>
                <a:cs typeface="Calibri" panose="020F0502020204030204" pitchFamily="34" charset="0"/>
              </a:rPr>
              <a:t> sung 6 </a:t>
            </a:r>
            <a:r>
              <a:rPr lang="en-US" sz="2000" i="1" dirty="0" err="1">
                <a:solidFill>
                  <a:srgbClr val="FF0000"/>
                </a:solidFill>
                <a:latin typeface="Calibri" panose="020F0502020204030204" pitchFamily="34" charset="0"/>
                <a:cs typeface="Calibri" panose="020F0502020204030204" pitchFamily="34" charset="0"/>
              </a:rPr>
              <a:t>chỉ</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tiêu</a:t>
            </a:r>
            <a:r>
              <a:rPr lang="en-US" sz="2000" i="1" dirty="0">
                <a:solidFill>
                  <a:srgbClr val="FF0000"/>
                </a:solidFill>
                <a:latin typeface="Calibri" panose="020F0502020204030204" pitchFamily="34" charset="0"/>
                <a:cs typeface="Calibri" panose="020F0502020204030204" pitchFamily="34" charset="0"/>
              </a:rPr>
              <a:t> so </a:t>
            </a:r>
            <a:r>
              <a:rPr lang="en-US" sz="2000" i="1" dirty="0" err="1">
                <a:solidFill>
                  <a:srgbClr val="FF0000"/>
                </a:solidFill>
                <a:latin typeface="Calibri" panose="020F0502020204030204" pitchFamily="34" charset="0"/>
                <a:cs typeface="Calibri" panose="020F0502020204030204" pitchFamily="34" charset="0"/>
              </a:rPr>
              <a:t>với</a:t>
            </a:r>
            <a:r>
              <a:rPr lang="en-US" sz="2000" i="1"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Quyết</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định</a:t>
            </a:r>
            <a:r>
              <a:rPr lang="en-US" sz="2000" dirty="0">
                <a:solidFill>
                  <a:srgbClr val="FF0000"/>
                </a:solidFill>
                <a:latin typeface="Calibri" panose="020F0502020204030204" pitchFamily="34" charset="0"/>
                <a:cs typeface="Calibri" panose="020F0502020204030204" pitchFamily="34" charset="0"/>
              </a:rPr>
              <a:t> 749)</a:t>
            </a:r>
          </a:p>
          <a:p>
            <a:pPr marL="914400" lvl="1" indent="-457200" algn="just">
              <a:spcBef>
                <a:spcPts val="300"/>
              </a:spcBef>
              <a:spcAft>
                <a:spcPts val="300"/>
              </a:spcAft>
              <a:buFont typeface="+mj-lt"/>
              <a:buAutoNum type="alphaLcParenR"/>
            </a:pPr>
            <a:r>
              <a:rPr lang="en-US" sz="2000" b="1" dirty="0" err="1">
                <a:solidFill>
                  <a:schemeClr val="accent1">
                    <a:lumMod val="75000"/>
                  </a:schemeClr>
                </a:solidFill>
                <a:latin typeface="Calibri" panose="020F0502020204030204" pitchFamily="34" charset="0"/>
                <a:cs typeface="Calibri" panose="020F0502020204030204" pitchFamily="34" charset="0"/>
              </a:rPr>
              <a:t>Nhóm</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mục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tiêu</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trong</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trụ</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cột</a:t>
            </a:r>
            <a:r>
              <a:rPr lang="en-US" sz="2000" b="1" dirty="0">
                <a:solidFill>
                  <a:schemeClr val="accent1">
                    <a:lumMod val="75000"/>
                  </a:schemeClr>
                </a:solidFill>
                <a:latin typeface="Calibri" panose="020F0502020204030204" pitchFamily="34" charset="0"/>
                <a:cs typeface="Calibri" panose="020F0502020204030204" pitchFamily="34" charset="0"/>
              </a:rPr>
              <a:t> Kinh </a:t>
            </a:r>
            <a:r>
              <a:rPr lang="en-US" sz="2000" b="1" dirty="0" err="1">
                <a:solidFill>
                  <a:schemeClr val="accent1">
                    <a:lumMod val="75000"/>
                  </a:schemeClr>
                </a:solidFill>
                <a:latin typeface="Calibri" panose="020F0502020204030204" pitchFamily="34" charset="0"/>
                <a:cs typeface="Calibri" panose="020F0502020204030204" pitchFamily="34" charset="0"/>
              </a:rPr>
              <a:t>tế</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số</a:t>
            </a:r>
            <a:r>
              <a:rPr lang="en-US" sz="2000" b="1" dirty="0">
                <a:solidFill>
                  <a:schemeClr val="accent1">
                    <a:lumMod val="75000"/>
                  </a:schemeClr>
                </a:solidFill>
                <a:latin typeface="Calibri" panose="020F0502020204030204" pitchFamily="34" charset="0"/>
                <a:cs typeface="Calibri" panose="020F0502020204030204" pitchFamily="34" charset="0"/>
              </a:rPr>
              <a:t>:</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i="1" dirty="0">
                <a:solidFill>
                  <a:srgbClr val="0070C0"/>
                </a:solidFill>
                <a:latin typeface="Calibri" panose="020F0502020204030204" pitchFamily="34" charset="0"/>
                <a:cs typeface="Calibri" panose="020F0502020204030204" pitchFamily="34" charset="0"/>
              </a:rPr>
              <a:t>11 </a:t>
            </a:r>
            <a:r>
              <a:rPr lang="en-US" sz="2000" i="1" dirty="0" err="1">
                <a:solidFill>
                  <a:srgbClr val="0070C0"/>
                </a:solidFill>
                <a:latin typeface="Calibri" panose="020F0502020204030204" pitchFamily="34" charset="0"/>
                <a:cs typeface="Calibri" panose="020F0502020204030204" pitchFamily="34" charset="0"/>
              </a:rPr>
              <a:t>chỉ</a:t>
            </a:r>
            <a:r>
              <a:rPr lang="en-US" sz="2000" i="1" dirty="0">
                <a:solidFill>
                  <a:srgbClr val="0070C0"/>
                </a:solidFill>
                <a:latin typeface="Calibri" panose="020F0502020204030204" pitchFamily="34" charset="0"/>
                <a:cs typeface="Calibri" panose="020F0502020204030204" pitchFamily="34" charset="0"/>
              </a:rPr>
              <a:t> </a:t>
            </a:r>
            <a:r>
              <a:rPr lang="en-US" sz="2000" i="1" dirty="0" err="1">
                <a:solidFill>
                  <a:srgbClr val="0070C0"/>
                </a:solidFill>
                <a:latin typeface="Calibri" panose="020F0502020204030204" pitchFamily="34" charset="0"/>
                <a:cs typeface="Calibri" panose="020F0502020204030204" pitchFamily="34" charset="0"/>
              </a:rPr>
              <a:t>tiêu</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bổ</a:t>
            </a:r>
            <a:r>
              <a:rPr lang="en-US" sz="2000" i="1" dirty="0">
                <a:solidFill>
                  <a:srgbClr val="FF0000"/>
                </a:solidFill>
                <a:latin typeface="Calibri" panose="020F0502020204030204" pitchFamily="34" charset="0"/>
                <a:cs typeface="Calibri" panose="020F0502020204030204" pitchFamily="34" charset="0"/>
              </a:rPr>
              <a:t> sung 6 </a:t>
            </a:r>
            <a:r>
              <a:rPr lang="en-US" sz="2000" i="1" dirty="0" err="1">
                <a:solidFill>
                  <a:srgbClr val="FF0000"/>
                </a:solidFill>
                <a:latin typeface="Calibri" panose="020F0502020204030204" pitchFamily="34" charset="0"/>
                <a:cs typeface="Calibri" panose="020F0502020204030204" pitchFamily="34" charset="0"/>
              </a:rPr>
              <a:t>chỉ</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tiêu</a:t>
            </a:r>
            <a:r>
              <a:rPr lang="en-US" sz="2000" i="1" dirty="0">
                <a:solidFill>
                  <a:srgbClr val="FF0000"/>
                </a:solidFill>
                <a:latin typeface="Calibri" panose="020F0502020204030204" pitchFamily="34" charset="0"/>
                <a:cs typeface="Calibri" panose="020F0502020204030204" pitchFamily="34" charset="0"/>
              </a:rPr>
              <a:t> so </a:t>
            </a:r>
            <a:r>
              <a:rPr lang="en-US" sz="2000" i="1" dirty="0" err="1">
                <a:solidFill>
                  <a:srgbClr val="FF0000"/>
                </a:solidFill>
                <a:latin typeface="Calibri" panose="020F0502020204030204" pitchFamily="34" charset="0"/>
                <a:cs typeface="Calibri" panose="020F0502020204030204" pitchFamily="34" charset="0"/>
              </a:rPr>
              <a:t>với</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Quyết</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định</a:t>
            </a:r>
            <a:r>
              <a:rPr lang="en-US" sz="2000" i="1" dirty="0">
                <a:solidFill>
                  <a:srgbClr val="FF0000"/>
                </a:solidFill>
                <a:latin typeface="Calibri" panose="020F0502020204030204" pitchFamily="34" charset="0"/>
                <a:cs typeface="Calibri" panose="020F0502020204030204" pitchFamily="34" charset="0"/>
              </a:rPr>
              <a:t> 749)</a:t>
            </a:r>
            <a:endParaRPr lang="en-US" sz="2000" dirty="0">
              <a:solidFill>
                <a:schemeClr val="accent1">
                  <a:lumMod val="75000"/>
                </a:schemeClr>
              </a:solidFill>
              <a:latin typeface="Calibri" panose="020F0502020204030204" pitchFamily="34" charset="0"/>
              <a:cs typeface="Calibri" panose="020F0502020204030204" pitchFamily="34" charset="0"/>
            </a:endParaRPr>
          </a:p>
          <a:p>
            <a:pPr marL="914400" lvl="1" indent="-457200" algn="just">
              <a:spcBef>
                <a:spcPts val="300"/>
              </a:spcBef>
              <a:spcAft>
                <a:spcPts val="300"/>
              </a:spcAft>
              <a:buFont typeface="+mj-lt"/>
              <a:buAutoNum type="alphaLcParenR"/>
            </a:pPr>
            <a:r>
              <a:rPr lang="en-US" sz="2000" b="1" dirty="0" err="1">
                <a:solidFill>
                  <a:schemeClr val="accent1">
                    <a:lumMod val="75000"/>
                  </a:schemeClr>
                </a:solidFill>
                <a:latin typeface="Calibri" panose="020F0502020204030204" pitchFamily="34" charset="0"/>
                <a:cs typeface="Calibri" panose="020F0502020204030204" pitchFamily="34" charset="0"/>
              </a:rPr>
              <a:t>Nhóm</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mục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tiêu</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trong</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trụ</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cột</a:t>
            </a:r>
            <a:r>
              <a:rPr lang="en-US" sz="2000" b="1" dirty="0">
                <a:solidFill>
                  <a:schemeClr val="accent1">
                    <a:lumMod val="75000"/>
                  </a:schemeClr>
                </a:solidFill>
                <a:latin typeface="Calibri" panose="020F0502020204030204" pitchFamily="34" charset="0"/>
                <a:cs typeface="Calibri" panose="020F0502020204030204" pitchFamily="34" charset="0"/>
              </a:rPr>
              <a:t> Xã hội </a:t>
            </a:r>
            <a:r>
              <a:rPr lang="en-US" sz="2000" b="1" dirty="0" err="1">
                <a:solidFill>
                  <a:schemeClr val="accent1">
                    <a:lumMod val="75000"/>
                  </a:schemeClr>
                </a:solidFill>
                <a:latin typeface="Calibri" panose="020F0502020204030204" pitchFamily="34" charset="0"/>
                <a:cs typeface="Calibri" panose="020F0502020204030204" pitchFamily="34" charset="0"/>
              </a:rPr>
              <a:t>số</a:t>
            </a:r>
            <a:r>
              <a:rPr lang="en-US" sz="2000" b="1" dirty="0">
                <a:solidFill>
                  <a:schemeClr val="accent1">
                    <a:lumMod val="75000"/>
                  </a:schemeClr>
                </a:solidFill>
                <a:latin typeface="Calibri" panose="020F0502020204030204" pitchFamily="34" charset="0"/>
                <a:cs typeface="Calibri" panose="020F0502020204030204" pitchFamily="34" charset="0"/>
              </a:rPr>
              <a:t>:</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i="1" dirty="0">
                <a:solidFill>
                  <a:srgbClr val="0070C0"/>
                </a:solidFill>
                <a:latin typeface="Calibri" panose="020F0502020204030204" pitchFamily="34" charset="0"/>
                <a:cs typeface="Calibri" panose="020F0502020204030204" pitchFamily="34" charset="0"/>
              </a:rPr>
              <a:t>5 </a:t>
            </a:r>
            <a:r>
              <a:rPr lang="en-US" sz="2000" i="1" dirty="0" err="1">
                <a:solidFill>
                  <a:srgbClr val="0070C0"/>
                </a:solidFill>
                <a:latin typeface="Calibri" panose="020F0502020204030204" pitchFamily="34" charset="0"/>
                <a:cs typeface="Calibri" panose="020F0502020204030204" pitchFamily="34" charset="0"/>
              </a:rPr>
              <a:t>chỉ</a:t>
            </a:r>
            <a:r>
              <a:rPr lang="en-US" sz="2000" i="1" dirty="0">
                <a:solidFill>
                  <a:srgbClr val="0070C0"/>
                </a:solidFill>
                <a:latin typeface="Calibri" panose="020F0502020204030204" pitchFamily="34" charset="0"/>
                <a:cs typeface="Calibri" panose="020F0502020204030204" pitchFamily="34" charset="0"/>
              </a:rPr>
              <a:t> </a:t>
            </a:r>
            <a:r>
              <a:rPr lang="en-US" sz="2000" i="1" dirty="0" err="1">
                <a:solidFill>
                  <a:srgbClr val="0070C0"/>
                </a:solidFill>
                <a:latin typeface="Calibri" panose="020F0502020204030204" pitchFamily="34" charset="0"/>
                <a:cs typeface="Calibri" panose="020F0502020204030204" pitchFamily="34" charset="0"/>
              </a:rPr>
              <a:t>tiêu</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bổ</a:t>
            </a:r>
            <a:r>
              <a:rPr lang="en-US" sz="2000" i="1" dirty="0">
                <a:solidFill>
                  <a:srgbClr val="FF0000"/>
                </a:solidFill>
                <a:latin typeface="Calibri" panose="020F0502020204030204" pitchFamily="34" charset="0"/>
                <a:cs typeface="Calibri" panose="020F0502020204030204" pitchFamily="34" charset="0"/>
              </a:rPr>
              <a:t> sung 3 </a:t>
            </a:r>
            <a:r>
              <a:rPr lang="en-US" sz="2000" i="1" dirty="0" err="1">
                <a:solidFill>
                  <a:srgbClr val="FF0000"/>
                </a:solidFill>
                <a:latin typeface="Calibri" panose="020F0502020204030204" pitchFamily="34" charset="0"/>
                <a:cs typeface="Calibri" panose="020F0502020204030204" pitchFamily="34" charset="0"/>
              </a:rPr>
              <a:t>chỉ</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tiêu</a:t>
            </a:r>
            <a:r>
              <a:rPr lang="en-US" sz="2000" i="1" dirty="0">
                <a:solidFill>
                  <a:srgbClr val="FF0000"/>
                </a:solidFill>
                <a:latin typeface="Calibri" panose="020F0502020204030204" pitchFamily="34" charset="0"/>
                <a:cs typeface="Calibri" panose="020F0502020204030204" pitchFamily="34" charset="0"/>
              </a:rPr>
              <a:t> so </a:t>
            </a:r>
            <a:r>
              <a:rPr lang="en-US" sz="2000" i="1" dirty="0" err="1">
                <a:solidFill>
                  <a:srgbClr val="FF0000"/>
                </a:solidFill>
                <a:latin typeface="Calibri" panose="020F0502020204030204" pitchFamily="34" charset="0"/>
                <a:cs typeface="Calibri" panose="020F0502020204030204" pitchFamily="34" charset="0"/>
              </a:rPr>
              <a:t>với</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Quyết</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định</a:t>
            </a:r>
            <a:r>
              <a:rPr lang="en-US" sz="2000" i="1" dirty="0">
                <a:solidFill>
                  <a:srgbClr val="FF0000"/>
                </a:solidFill>
                <a:latin typeface="Calibri" panose="020F0502020204030204" pitchFamily="34" charset="0"/>
                <a:cs typeface="Calibri" panose="020F0502020204030204" pitchFamily="34" charset="0"/>
              </a:rPr>
              <a:t> 749)</a:t>
            </a:r>
            <a:r>
              <a:rPr lang="en-US" sz="2000" dirty="0">
                <a:solidFill>
                  <a:schemeClr val="accent1">
                    <a:lumMod val="7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00352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0430212" cy="553998"/>
          </a:xfrm>
          <a:prstGeom prst="rect">
            <a:avLst/>
          </a:prstGeom>
          <a:noFill/>
        </p:spPr>
        <p:txBody>
          <a:bodyPr wrap="square" rtlCol="0">
            <a:spAutoFit/>
            <a:scene3d>
              <a:camera prst="orthographicFront"/>
              <a:lightRig rig="threePt" dir="t"/>
            </a:scene3d>
            <a:sp3d contourW="12700"/>
          </a:bodyPr>
          <a:lstStyle/>
          <a:p>
            <a:r>
              <a:rPr lang="en-US" sz="3000" b="1" dirty="0">
                <a:latin typeface="Calibri" panose="020F0502020204030204" pitchFamily="34" charset="0"/>
                <a:cs typeface="Calibri" panose="020F0502020204030204" pitchFamily="34" charset="0"/>
              </a:rPr>
              <a:t>NỘI DUNG ĐỀ ÁN CHUYỂN ĐỔI SỐ (</a:t>
            </a:r>
            <a:r>
              <a:rPr lang="en-US" sz="3000" b="1" dirty="0" err="1">
                <a:latin typeface="Calibri" panose="020F0502020204030204" pitchFamily="34" charset="0"/>
                <a:cs typeface="Calibri" panose="020F0502020204030204" pitchFamily="34" charset="0"/>
              </a:rPr>
              <a:t>tt</a:t>
            </a:r>
            <a:r>
              <a:rPr lang="en-US" sz="3000" b="1" dirty="0">
                <a:latin typeface="Calibri" panose="020F0502020204030204" pitchFamily="34" charset="0"/>
                <a:cs typeface="Calibri" panose="020F0502020204030204" pitchFamily="34" charset="0"/>
              </a:rPr>
              <a:t>)</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13</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208400" y="1107615"/>
            <a:ext cx="11692867" cy="5632311"/>
          </a:xfrm>
          <a:prstGeom prst="rect">
            <a:avLst/>
          </a:prstGeom>
        </p:spPr>
        <p:txBody>
          <a:bodyPr wrap="square">
            <a:spAutoFit/>
          </a:bodyPr>
          <a:lstStyle/>
          <a:p>
            <a:pPr marL="457200" indent="-457200" algn="just">
              <a:spcBef>
                <a:spcPts val="300"/>
              </a:spcBef>
              <a:spcAft>
                <a:spcPts val="300"/>
              </a:spcAft>
              <a:buFont typeface="+mj-lt"/>
              <a:buAutoNum type="arabicPeriod" startAt="5"/>
            </a:pPr>
            <a:r>
              <a:rPr lang="en-US" sz="2000" b="1" dirty="0" err="1">
                <a:solidFill>
                  <a:schemeClr val="accent1">
                    <a:lumMod val="75000"/>
                  </a:schemeClr>
                </a:solidFill>
                <a:latin typeface="Calibri" panose="020F0502020204030204" pitchFamily="34" charset="0"/>
                <a:cs typeface="Calibri" panose="020F0502020204030204" pitchFamily="34" charset="0"/>
              </a:rPr>
              <a:t>Nhiệm</a:t>
            </a:r>
            <a:r>
              <a:rPr lang="en-US" sz="2000" b="1" dirty="0">
                <a:solidFill>
                  <a:schemeClr val="accent1">
                    <a:lumMod val="75000"/>
                  </a:schemeClr>
                </a:solidFill>
                <a:latin typeface="Calibri" panose="020F0502020204030204" pitchFamily="34" charset="0"/>
                <a:cs typeface="Calibri" panose="020F0502020204030204" pitchFamily="34" charset="0"/>
              </a:rPr>
              <a:t> vụ </a:t>
            </a:r>
            <a:r>
              <a:rPr lang="en-US" sz="2000" b="1" dirty="0" err="1">
                <a:solidFill>
                  <a:schemeClr val="accent1">
                    <a:lumMod val="75000"/>
                  </a:schemeClr>
                </a:solidFill>
                <a:latin typeface="Calibri" panose="020F0502020204030204" pitchFamily="34" charset="0"/>
                <a:cs typeface="Calibri" panose="020F0502020204030204" pitchFamily="34" charset="0"/>
              </a:rPr>
              <a:t>giải</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pháp</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i="1" dirty="0">
                <a:solidFill>
                  <a:srgbClr val="0070C0"/>
                </a:solidFill>
                <a:latin typeface="Calibri" panose="020F0502020204030204" pitchFamily="34" charset="0"/>
                <a:cs typeface="Calibri" panose="020F0502020204030204" pitchFamily="34" charset="0"/>
              </a:rPr>
              <a:t>04 </a:t>
            </a:r>
            <a:r>
              <a:rPr lang="en-US" sz="2000" b="1" i="1" dirty="0" err="1">
                <a:solidFill>
                  <a:srgbClr val="0070C0"/>
                </a:solidFill>
                <a:latin typeface="Calibri" panose="020F0502020204030204" pitchFamily="34" charset="0"/>
                <a:cs typeface="Calibri" panose="020F0502020204030204" pitchFamily="34" charset="0"/>
              </a:rPr>
              <a:t>nhóm</a:t>
            </a:r>
            <a:r>
              <a:rPr lang="en-US" sz="2000" b="1" i="1" dirty="0">
                <a:solidFill>
                  <a:srgbClr val="0070C0"/>
                </a:solidFill>
                <a:latin typeface="Calibri" panose="020F0502020204030204" pitchFamily="34" charset="0"/>
                <a:cs typeface="Calibri" panose="020F0502020204030204" pitchFamily="34" charset="0"/>
              </a:rPr>
              <a:t> </a:t>
            </a:r>
            <a:r>
              <a:rPr lang="en-US" sz="2000" b="1" i="1" dirty="0" err="1">
                <a:solidFill>
                  <a:srgbClr val="0070C0"/>
                </a:solidFill>
                <a:latin typeface="Calibri" panose="020F0502020204030204" pitchFamily="34" charset="0"/>
                <a:cs typeface="Calibri" panose="020F0502020204030204" pitchFamily="34" charset="0"/>
              </a:rPr>
              <a:t>với</a:t>
            </a:r>
            <a:r>
              <a:rPr lang="en-US" sz="2000" b="1" i="1" dirty="0">
                <a:solidFill>
                  <a:srgbClr val="0070C0"/>
                </a:solidFill>
                <a:latin typeface="Calibri" panose="020F0502020204030204" pitchFamily="34" charset="0"/>
                <a:cs typeface="Calibri" panose="020F0502020204030204" pitchFamily="34" charset="0"/>
              </a:rPr>
              <a:t> 130 </a:t>
            </a:r>
            <a:r>
              <a:rPr lang="en-US" sz="2000" b="1" i="1" dirty="0" err="1">
                <a:solidFill>
                  <a:srgbClr val="0070C0"/>
                </a:solidFill>
                <a:latin typeface="Calibri" panose="020F0502020204030204" pitchFamily="34" charset="0"/>
                <a:cs typeface="Calibri" panose="020F0502020204030204" pitchFamily="34" charset="0"/>
              </a:rPr>
              <a:t>nhiệm</a:t>
            </a:r>
            <a:r>
              <a:rPr lang="en-US" sz="2000" b="1" i="1" dirty="0">
                <a:solidFill>
                  <a:srgbClr val="0070C0"/>
                </a:solidFill>
                <a:latin typeface="Calibri" panose="020F0502020204030204" pitchFamily="34" charset="0"/>
                <a:cs typeface="Calibri" panose="020F0502020204030204" pitchFamily="34" charset="0"/>
              </a:rPr>
              <a:t> vụ, </a:t>
            </a:r>
            <a:r>
              <a:rPr lang="en-US" sz="2000" b="1" i="1" dirty="0" err="1">
                <a:solidFill>
                  <a:srgbClr val="0070C0"/>
                </a:solidFill>
                <a:latin typeface="Calibri" panose="020F0502020204030204" pitchFamily="34" charset="0"/>
                <a:cs typeface="Calibri" panose="020F0502020204030204" pitchFamily="34" charset="0"/>
              </a:rPr>
              <a:t>giải</a:t>
            </a:r>
            <a:r>
              <a:rPr lang="en-US" sz="2000" b="1" i="1" dirty="0">
                <a:solidFill>
                  <a:srgbClr val="0070C0"/>
                </a:solidFill>
                <a:latin typeface="Calibri" panose="020F0502020204030204" pitchFamily="34" charset="0"/>
                <a:cs typeface="Calibri" panose="020F0502020204030204" pitchFamily="34" charset="0"/>
              </a:rPr>
              <a:t> </a:t>
            </a:r>
            <a:r>
              <a:rPr lang="en-US" sz="2000" b="1" i="1" dirty="0" err="1">
                <a:solidFill>
                  <a:srgbClr val="0070C0"/>
                </a:solidFill>
                <a:latin typeface="Calibri" panose="020F0502020204030204" pitchFamily="34" charset="0"/>
                <a:cs typeface="Calibri" panose="020F0502020204030204" pitchFamily="34" charset="0"/>
              </a:rPr>
              <a:t>pháp</a:t>
            </a:r>
            <a:r>
              <a:rPr lang="en-US" sz="2000" b="1" i="1" dirty="0">
                <a:solidFill>
                  <a:srgbClr val="0070C0"/>
                </a:solidFill>
                <a:latin typeface="Calibri" panose="020F0502020204030204" pitchFamily="34" charset="0"/>
                <a:cs typeface="Calibri" panose="020F0502020204030204" pitchFamily="34" charset="0"/>
              </a:rPr>
              <a:t> chi </a:t>
            </a:r>
            <a:r>
              <a:rPr lang="en-US" sz="2000" b="1" i="1" dirty="0" err="1">
                <a:solidFill>
                  <a:srgbClr val="0070C0"/>
                </a:solidFill>
                <a:latin typeface="Calibri" panose="020F0502020204030204" pitchFamily="34" charset="0"/>
                <a:cs typeface="Calibri" panose="020F0502020204030204" pitchFamily="34" charset="0"/>
              </a:rPr>
              <a:t>tiết</a:t>
            </a:r>
            <a:r>
              <a:rPr lang="en-US" sz="2000" b="1" i="1" dirty="0">
                <a:solidFill>
                  <a:srgbClr val="FF0000"/>
                </a:solidFill>
                <a:latin typeface="Calibri" panose="020F0502020204030204" pitchFamily="34" charset="0"/>
                <a:cs typeface="Calibri" panose="020F0502020204030204" pitchFamily="34" charset="0"/>
              </a:rPr>
              <a:t> (</a:t>
            </a:r>
            <a:r>
              <a:rPr lang="en-US" sz="2000" b="1" i="1" dirty="0" err="1">
                <a:solidFill>
                  <a:srgbClr val="FF0000"/>
                </a:solidFill>
                <a:latin typeface="Calibri" panose="020F0502020204030204" pitchFamily="34" charset="0"/>
                <a:cs typeface="Calibri" panose="020F0502020204030204" pitchFamily="34" charset="0"/>
              </a:rPr>
              <a:t>bổ</a:t>
            </a:r>
            <a:r>
              <a:rPr lang="en-US" sz="2000" b="1" i="1" dirty="0">
                <a:solidFill>
                  <a:srgbClr val="FF0000"/>
                </a:solidFill>
                <a:latin typeface="Calibri" panose="020F0502020204030204" pitchFamily="34" charset="0"/>
                <a:cs typeface="Calibri" panose="020F0502020204030204" pitchFamily="34" charset="0"/>
              </a:rPr>
              <a:t> sung 76 </a:t>
            </a:r>
            <a:r>
              <a:rPr lang="en-US" sz="2000" b="1" i="1" dirty="0" err="1">
                <a:solidFill>
                  <a:srgbClr val="FF0000"/>
                </a:solidFill>
                <a:latin typeface="Calibri" panose="020F0502020204030204" pitchFamily="34" charset="0"/>
                <a:cs typeface="Calibri" panose="020F0502020204030204" pitchFamily="34" charset="0"/>
              </a:rPr>
              <a:t>nhiệm</a:t>
            </a:r>
            <a:r>
              <a:rPr lang="en-US" sz="2000" b="1" i="1" dirty="0">
                <a:solidFill>
                  <a:srgbClr val="FF0000"/>
                </a:solidFill>
                <a:latin typeface="Calibri" panose="020F0502020204030204" pitchFamily="34" charset="0"/>
                <a:cs typeface="Calibri" panose="020F0502020204030204" pitchFamily="34" charset="0"/>
              </a:rPr>
              <a:t> vụ, </a:t>
            </a:r>
            <a:r>
              <a:rPr lang="en-US" sz="2000" b="1" i="1" dirty="0" err="1">
                <a:solidFill>
                  <a:srgbClr val="FF0000"/>
                </a:solidFill>
                <a:latin typeface="Calibri" panose="020F0502020204030204" pitchFamily="34" charset="0"/>
                <a:cs typeface="Calibri" panose="020F0502020204030204" pitchFamily="34" charset="0"/>
              </a:rPr>
              <a:t>giải</a:t>
            </a:r>
            <a:r>
              <a:rPr lang="en-US" sz="2000" b="1" i="1" dirty="0">
                <a:solidFill>
                  <a:srgbClr val="FF0000"/>
                </a:solidFill>
                <a:latin typeface="Calibri" panose="020F0502020204030204" pitchFamily="34" charset="0"/>
                <a:cs typeface="Calibri" panose="020F0502020204030204" pitchFamily="34" charset="0"/>
              </a:rPr>
              <a:t> </a:t>
            </a:r>
            <a:r>
              <a:rPr lang="en-US" sz="2000" b="1" i="1" dirty="0" err="1">
                <a:solidFill>
                  <a:srgbClr val="FF0000"/>
                </a:solidFill>
                <a:latin typeface="Calibri" panose="020F0502020204030204" pitchFamily="34" charset="0"/>
                <a:cs typeface="Calibri" panose="020F0502020204030204" pitchFamily="34" charset="0"/>
              </a:rPr>
              <a:t>pháp</a:t>
            </a:r>
            <a:r>
              <a:rPr lang="en-US" sz="2000" b="1" i="1" dirty="0">
                <a:solidFill>
                  <a:srgbClr val="FF0000"/>
                </a:solidFill>
                <a:latin typeface="Calibri" panose="020F0502020204030204" pitchFamily="34" charset="0"/>
                <a:cs typeface="Calibri" panose="020F0502020204030204" pitchFamily="34" charset="0"/>
              </a:rPr>
              <a:t> so </a:t>
            </a:r>
            <a:r>
              <a:rPr lang="en-US" sz="2000" b="1" i="1" dirty="0" err="1">
                <a:solidFill>
                  <a:srgbClr val="FF0000"/>
                </a:solidFill>
                <a:latin typeface="Calibri" panose="020F0502020204030204" pitchFamily="34" charset="0"/>
                <a:cs typeface="Calibri" panose="020F0502020204030204" pitchFamily="34" charset="0"/>
              </a:rPr>
              <a:t>với</a:t>
            </a:r>
            <a:r>
              <a:rPr lang="en-US" sz="2000" b="1" i="1" dirty="0">
                <a:solidFill>
                  <a:srgbClr val="FF0000"/>
                </a:solidFill>
                <a:latin typeface="Calibri" panose="020F0502020204030204" pitchFamily="34" charset="0"/>
                <a:cs typeface="Calibri" panose="020F0502020204030204" pitchFamily="34" charset="0"/>
              </a:rPr>
              <a:t> </a:t>
            </a:r>
            <a:r>
              <a:rPr lang="en-US" sz="2000" b="1" i="1" dirty="0" err="1">
                <a:solidFill>
                  <a:srgbClr val="FF0000"/>
                </a:solidFill>
                <a:latin typeface="Calibri" panose="020F0502020204030204" pitchFamily="34" charset="0"/>
                <a:cs typeface="Calibri" panose="020F0502020204030204" pitchFamily="34" charset="0"/>
              </a:rPr>
              <a:t>Quyết</a:t>
            </a:r>
            <a:r>
              <a:rPr lang="en-US" sz="2000" b="1" i="1" dirty="0">
                <a:solidFill>
                  <a:srgbClr val="FF0000"/>
                </a:solidFill>
                <a:latin typeface="Calibri" panose="020F0502020204030204" pitchFamily="34" charset="0"/>
                <a:cs typeface="Calibri" panose="020F0502020204030204" pitchFamily="34" charset="0"/>
              </a:rPr>
              <a:t> </a:t>
            </a:r>
            <a:r>
              <a:rPr lang="en-US" sz="2000" b="1" i="1" dirty="0" err="1">
                <a:solidFill>
                  <a:srgbClr val="FF0000"/>
                </a:solidFill>
                <a:latin typeface="Calibri" panose="020F0502020204030204" pitchFamily="34" charset="0"/>
                <a:cs typeface="Calibri" panose="020F0502020204030204" pitchFamily="34" charset="0"/>
              </a:rPr>
              <a:t>định</a:t>
            </a:r>
            <a:r>
              <a:rPr lang="en-US" sz="2000" b="1" i="1" dirty="0">
                <a:solidFill>
                  <a:srgbClr val="FF0000"/>
                </a:solidFill>
                <a:latin typeface="Calibri" panose="020F0502020204030204" pitchFamily="34" charset="0"/>
                <a:cs typeface="Calibri" panose="020F0502020204030204" pitchFamily="34" charset="0"/>
              </a:rPr>
              <a:t> 749)</a:t>
            </a:r>
          </a:p>
          <a:p>
            <a:pPr marL="457200" indent="-457200" algn="just">
              <a:spcBef>
                <a:spcPts val="300"/>
              </a:spcBef>
              <a:spcAft>
                <a:spcPts val="300"/>
              </a:spcAft>
              <a:buFont typeface="+mj-lt"/>
              <a:buAutoNum type="alphaLcParenR"/>
            </a:pPr>
            <a:r>
              <a:rPr lang="en-US" sz="2000" b="1" dirty="0" err="1">
                <a:solidFill>
                  <a:schemeClr val="accent1">
                    <a:lumMod val="75000"/>
                  </a:schemeClr>
                </a:solidFill>
                <a:latin typeface="Calibri" panose="020F0502020204030204" pitchFamily="34" charset="0"/>
                <a:cs typeface="Calibri" panose="020F0502020204030204" pitchFamily="34" charset="0"/>
              </a:rPr>
              <a:t>Tạo</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nền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móng</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cho</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Chuyển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đổi</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số</a:t>
            </a:r>
            <a:r>
              <a:rPr lang="en-US" sz="2000" b="1" dirty="0">
                <a:solidFill>
                  <a:schemeClr val="accent1">
                    <a:lumMod val="75000"/>
                  </a:schemeClr>
                </a:solidFill>
                <a:latin typeface="Calibri" panose="020F0502020204030204" pitchFamily="34" charset="0"/>
                <a:cs typeface="Calibri" panose="020F0502020204030204" pitchFamily="34" charset="0"/>
              </a:rPr>
              <a:t>:</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i="1" dirty="0">
                <a:solidFill>
                  <a:srgbClr val="0070C0"/>
                </a:solidFill>
                <a:latin typeface="Calibri" panose="020F0502020204030204" pitchFamily="34" charset="0"/>
                <a:cs typeface="Calibri" panose="020F0502020204030204" pitchFamily="34" charset="0"/>
              </a:rPr>
              <a:t>65 </a:t>
            </a:r>
            <a:r>
              <a:rPr lang="en-US" sz="2000" i="1" dirty="0" err="1">
                <a:solidFill>
                  <a:srgbClr val="0070C0"/>
                </a:solidFill>
                <a:latin typeface="Calibri" panose="020F0502020204030204" pitchFamily="34" charset="0"/>
                <a:cs typeface="Calibri" panose="020F0502020204030204" pitchFamily="34" charset="0"/>
              </a:rPr>
              <a:t>nhiệm</a:t>
            </a:r>
            <a:r>
              <a:rPr lang="en-US" sz="2000" i="1" dirty="0">
                <a:solidFill>
                  <a:srgbClr val="0070C0"/>
                </a:solidFill>
                <a:latin typeface="Calibri" panose="020F0502020204030204" pitchFamily="34" charset="0"/>
                <a:cs typeface="Calibri" panose="020F0502020204030204" pitchFamily="34" charset="0"/>
              </a:rPr>
              <a:t> vụ, </a:t>
            </a:r>
            <a:r>
              <a:rPr lang="en-US" sz="2000" i="1" dirty="0" err="1">
                <a:solidFill>
                  <a:srgbClr val="0070C0"/>
                </a:solidFill>
                <a:latin typeface="Calibri" panose="020F0502020204030204" pitchFamily="34" charset="0"/>
                <a:cs typeface="Calibri" panose="020F0502020204030204" pitchFamily="34" charset="0"/>
              </a:rPr>
              <a:t>giải</a:t>
            </a:r>
            <a:r>
              <a:rPr lang="en-US" sz="2000" i="1" dirty="0">
                <a:solidFill>
                  <a:srgbClr val="0070C0"/>
                </a:solidFill>
                <a:latin typeface="Calibri" panose="020F0502020204030204" pitchFamily="34" charset="0"/>
                <a:cs typeface="Calibri" panose="020F0502020204030204" pitchFamily="34" charset="0"/>
              </a:rPr>
              <a:t> </a:t>
            </a:r>
            <a:r>
              <a:rPr lang="en-US" sz="2000" i="1" dirty="0" err="1">
                <a:solidFill>
                  <a:srgbClr val="0070C0"/>
                </a:solidFill>
                <a:latin typeface="Calibri" panose="020F0502020204030204" pitchFamily="34" charset="0"/>
                <a:cs typeface="Calibri" panose="020F0502020204030204" pitchFamily="34" charset="0"/>
              </a:rPr>
              <a:t>pháp</a:t>
            </a:r>
            <a:r>
              <a:rPr lang="en-US" sz="2000" b="1" i="1" dirty="0">
                <a:solidFill>
                  <a:srgbClr val="0070C0"/>
                </a:solidFill>
                <a:latin typeface="Calibri" panose="020F0502020204030204" pitchFamily="34" charset="0"/>
                <a:cs typeface="Calibri" panose="020F0502020204030204" pitchFamily="34" charset="0"/>
              </a:rPr>
              <a:t> </a:t>
            </a:r>
            <a:r>
              <a:rPr lang="en-US" sz="2000" i="1" dirty="0">
                <a:solidFill>
                  <a:srgbClr val="FF0000"/>
                </a:solidFill>
                <a:latin typeface="Calibri" panose="020F0502020204030204" pitchFamily="34" charset="0"/>
                <a:cs typeface="Calibri" panose="020F0502020204030204" pitchFamily="34" charset="0"/>
              </a:rPr>
              <a:t>(</a:t>
            </a:r>
            <a:r>
              <a:rPr lang="en-US" sz="2000" i="1" dirty="0" err="1">
                <a:solidFill>
                  <a:srgbClr val="FF0000"/>
                </a:solidFill>
                <a:latin typeface="Calibri" panose="020F0502020204030204" pitchFamily="34" charset="0"/>
                <a:cs typeface="Calibri" panose="020F0502020204030204" pitchFamily="34" charset="0"/>
              </a:rPr>
              <a:t>bổ</a:t>
            </a:r>
            <a:r>
              <a:rPr lang="en-US" sz="2000" i="1" dirty="0">
                <a:solidFill>
                  <a:srgbClr val="FF0000"/>
                </a:solidFill>
                <a:latin typeface="Calibri" panose="020F0502020204030204" pitchFamily="34" charset="0"/>
                <a:cs typeface="Calibri" panose="020F0502020204030204" pitchFamily="34" charset="0"/>
              </a:rPr>
              <a:t> sung </a:t>
            </a:r>
            <a:r>
              <a:rPr lang="en-US" sz="2000" i="1" dirty="0" err="1">
                <a:solidFill>
                  <a:srgbClr val="FF0000"/>
                </a:solidFill>
                <a:latin typeface="Calibri" panose="020F0502020204030204" pitchFamily="34" charset="0"/>
                <a:cs typeface="Calibri" panose="020F0502020204030204" pitchFamily="34" charset="0"/>
              </a:rPr>
              <a:t>nhóm</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dữ</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liệu</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số</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nhân</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lực</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số</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bổ</a:t>
            </a:r>
            <a:r>
              <a:rPr lang="en-US" sz="2000" i="1" dirty="0">
                <a:solidFill>
                  <a:srgbClr val="FF0000"/>
                </a:solidFill>
                <a:latin typeface="Calibri" panose="020F0502020204030204" pitchFamily="34" charset="0"/>
                <a:cs typeface="Calibri" panose="020F0502020204030204" pitchFamily="34" charset="0"/>
              </a:rPr>
              <a:t> sung 39 </a:t>
            </a:r>
            <a:r>
              <a:rPr lang="en-US" sz="2000" i="1" dirty="0" err="1">
                <a:solidFill>
                  <a:srgbClr val="FF0000"/>
                </a:solidFill>
                <a:latin typeface="Calibri" panose="020F0502020204030204" pitchFamily="34" charset="0"/>
                <a:cs typeface="Calibri" panose="020F0502020204030204" pitchFamily="34" charset="0"/>
              </a:rPr>
              <a:t>nhiệm</a:t>
            </a:r>
            <a:r>
              <a:rPr lang="en-US" sz="2000" i="1" dirty="0">
                <a:solidFill>
                  <a:srgbClr val="FF0000"/>
                </a:solidFill>
                <a:latin typeface="Calibri" panose="020F0502020204030204" pitchFamily="34" charset="0"/>
                <a:cs typeface="Calibri" panose="020F0502020204030204" pitchFamily="34" charset="0"/>
              </a:rPr>
              <a:t> vụ, </a:t>
            </a:r>
            <a:r>
              <a:rPr lang="en-US" sz="2000" i="1" dirty="0" err="1">
                <a:solidFill>
                  <a:srgbClr val="FF0000"/>
                </a:solidFill>
                <a:latin typeface="Calibri" panose="020F0502020204030204" pitchFamily="34" charset="0"/>
                <a:cs typeface="Calibri" panose="020F0502020204030204" pitchFamily="34" charset="0"/>
              </a:rPr>
              <a:t>giải</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pháp</a:t>
            </a:r>
            <a:r>
              <a:rPr lang="en-US" sz="2000" i="1" dirty="0">
                <a:solidFill>
                  <a:srgbClr val="FF0000"/>
                </a:solidFill>
                <a:latin typeface="Calibri" panose="020F0502020204030204" pitchFamily="34" charset="0"/>
                <a:cs typeface="Calibri" panose="020F0502020204030204" pitchFamily="34" charset="0"/>
              </a:rPr>
              <a:t> so </a:t>
            </a:r>
            <a:r>
              <a:rPr lang="en-US" sz="2000" i="1" dirty="0" err="1">
                <a:solidFill>
                  <a:srgbClr val="FF0000"/>
                </a:solidFill>
                <a:latin typeface="Calibri" panose="020F0502020204030204" pitchFamily="34" charset="0"/>
                <a:cs typeface="Calibri" panose="020F0502020204030204" pitchFamily="34" charset="0"/>
              </a:rPr>
              <a:t>với</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Quyết</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định</a:t>
            </a:r>
            <a:r>
              <a:rPr lang="en-US" sz="2000" i="1" dirty="0">
                <a:solidFill>
                  <a:srgbClr val="FF0000"/>
                </a:solidFill>
                <a:latin typeface="Calibri" panose="020F0502020204030204" pitchFamily="34" charset="0"/>
                <a:cs typeface="Calibri" panose="020F0502020204030204" pitchFamily="34" charset="0"/>
              </a:rPr>
              <a:t> 749)  </a:t>
            </a:r>
          </a:p>
          <a:p>
            <a:pPr algn="just">
              <a:spcBef>
                <a:spcPts val="300"/>
              </a:spcBef>
              <a:spcAft>
                <a:spcPts val="300"/>
              </a:spcAft>
            </a:pPr>
            <a:r>
              <a:rPr lang="en-US" sz="2000" dirty="0">
                <a:solidFill>
                  <a:schemeClr val="accent1">
                    <a:lumMod val="75000"/>
                  </a:schemeClr>
                </a:solidFill>
                <a:latin typeface="Calibri" panose="020F0502020204030204" pitchFamily="34" charset="0"/>
                <a:cs typeface="Calibri" panose="020F0502020204030204" pitchFamily="34" charset="0"/>
              </a:rPr>
              <a:t>	- </a:t>
            </a:r>
            <a:r>
              <a:rPr lang="en-US" sz="2000" dirty="0" err="1">
                <a:solidFill>
                  <a:schemeClr val="accent1">
                    <a:lumMod val="75000"/>
                  </a:schemeClr>
                </a:solidFill>
                <a:latin typeface="Calibri" panose="020F0502020204030204" pitchFamily="34" charset="0"/>
                <a:cs typeface="Calibri" panose="020F0502020204030204" pitchFamily="34" charset="0"/>
              </a:rPr>
              <a:t>Chuyển</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đổi</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nhận</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thức</a:t>
            </a:r>
            <a:r>
              <a:rPr lang="en-US" sz="2000" dirty="0">
                <a:solidFill>
                  <a:schemeClr val="accent1">
                    <a:lumMod val="75000"/>
                  </a:schemeClr>
                </a:solidFill>
                <a:latin typeface="Calibri" panose="020F0502020204030204" pitchFamily="34" charset="0"/>
                <a:cs typeface="Calibri" panose="020F0502020204030204" pitchFamily="34" charset="0"/>
              </a:rPr>
              <a:t>: 8 </a:t>
            </a:r>
            <a:r>
              <a:rPr lang="en-US" sz="2000" dirty="0" err="1">
                <a:solidFill>
                  <a:schemeClr val="accent1">
                    <a:lumMod val="75000"/>
                  </a:schemeClr>
                </a:solidFill>
                <a:latin typeface="Calibri" panose="020F0502020204030204" pitchFamily="34" charset="0"/>
                <a:cs typeface="Calibri" panose="020F0502020204030204" pitchFamily="34" charset="0"/>
              </a:rPr>
              <a:t>nhiệm</a:t>
            </a:r>
            <a:r>
              <a:rPr lang="en-US" sz="2000" dirty="0">
                <a:solidFill>
                  <a:schemeClr val="accent1">
                    <a:lumMod val="75000"/>
                  </a:schemeClr>
                </a:solidFill>
                <a:latin typeface="Calibri" panose="020F0502020204030204" pitchFamily="34" charset="0"/>
                <a:cs typeface="Calibri" panose="020F0502020204030204" pitchFamily="34" charset="0"/>
              </a:rPr>
              <a:t> vụ, </a:t>
            </a:r>
            <a:r>
              <a:rPr lang="en-US" sz="2000" dirty="0" err="1">
                <a:solidFill>
                  <a:schemeClr val="accent1">
                    <a:lumMod val="75000"/>
                  </a:schemeClr>
                </a:solidFill>
                <a:latin typeface="Calibri" panose="020F0502020204030204" pitchFamily="34" charset="0"/>
                <a:cs typeface="Calibri" panose="020F0502020204030204" pitchFamily="34" charset="0"/>
              </a:rPr>
              <a:t>giải</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pháp</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cs typeface="Calibri" panose="020F0502020204030204" pitchFamily="34" charset="0"/>
              </a:rPr>
              <a:t>(</a:t>
            </a:r>
            <a:r>
              <a:rPr lang="en-US" sz="2000" dirty="0" err="1">
                <a:solidFill>
                  <a:srgbClr val="FF0000"/>
                </a:solidFill>
                <a:latin typeface="Calibri" panose="020F0502020204030204" pitchFamily="34" charset="0"/>
                <a:cs typeface="Calibri" panose="020F0502020204030204" pitchFamily="34" charset="0"/>
              </a:rPr>
              <a:t>bổ</a:t>
            </a:r>
            <a:r>
              <a:rPr lang="en-US" sz="2000" dirty="0">
                <a:solidFill>
                  <a:srgbClr val="FF0000"/>
                </a:solidFill>
                <a:latin typeface="Calibri" panose="020F0502020204030204" pitchFamily="34" charset="0"/>
                <a:cs typeface="Calibri" panose="020F0502020204030204" pitchFamily="34" charset="0"/>
              </a:rPr>
              <a:t> sung 4 </a:t>
            </a:r>
            <a:r>
              <a:rPr lang="en-US" sz="2000" dirty="0" err="1">
                <a:solidFill>
                  <a:srgbClr val="FF0000"/>
                </a:solidFill>
                <a:latin typeface="Calibri" panose="020F0502020204030204" pitchFamily="34" charset="0"/>
                <a:cs typeface="Calibri" panose="020F0502020204030204" pitchFamily="34" charset="0"/>
              </a:rPr>
              <a:t>nhiệm</a:t>
            </a:r>
            <a:r>
              <a:rPr lang="en-US" sz="2000" dirty="0">
                <a:solidFill>
                  <a:srgbClr val="FF0000"/>
                </a:solidFill>
                <a:latin typeface="Calibri" panose="020F0502020204030204" pitchFamily="34" charset="0"/>
                <a:cs typeface="Calibri" panose="020F0502020204030204" pitchFamily="34" charset="0"/>
              </a:rPr>
              <a:t> vụ, </a:t>
            </a:r>
            <a:r>
              <a:rPr lang="en-US" sz="2000" dirty="0" err="1">
                <a:solidFill>
                  <a:srgbClr val="FF0000"/>
                </a:solidFill>
                <a:latin typeface="Calibri" panose="020F0502020204030204" pitchFamily="34" charset="0"/>
                <a:cs typeface="Calibri" panose="020F0502020204030204" pitchFamily="34" charset="0"/>
              </a:rPr>
              <a:t>giải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pháp</a:t>
            </a:r>
            <a:r>
              <a:rPr lang="en-US" sz="2000" dirty="0">
                <a:solidFill>
                  <a:srgbClr val="FF0000"/>
                </a:solidFill>
                <a:latin typeface="Calibri" panose="020F0502020204030204" pitchFamily="34" charset="0"/>
                <a:cs typeface="Calibri" panose="020F0502020204030204" pitchFamily="34" charset="0"/>
              </a:rPr>
              <a:t> so </a:t>
            </a:r>
            <a:r>
              <a:rPr lang="en-US" sz="2000" dirty="0" err="1">
                <a:solidFill>
                  <a:srgbClr val="FF0000"/>
                </a:solidFill>
                <a:latin typeface="Calibri" panose="020F0502020204030204" pitchFamily="34" charset="0"/>
                <a:cs typeface="Calibri" panose="020F0502020204030204" pitchFamily="34" charset="0"/>
              </a:rPr>
              <a:t>với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Quyết</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định</a:t>
            </a:r>
            <a:r>
              <a:rPr lang="en-US" sz="2000" dirty="0">
                <a:solidFill>
                  <a:srgbClr val="FF0000"/>
                </a:solidFill>
                <a:latin typeface="Calibri" panose="020F0502020204030204" pitchFamily="34" charset="0"/>
                <a:cs typeface="Calibri" panose="020F0502020204030204" pitchFamily="34" charset="0"/>
              </a:rPr>
              <a:t> 749)</a:t>
            </a:r>
          </a:p>
          <a:p>
            <a:pPr algn="just">
              <a:spcBef>
                <a:spcPts val="300"/>
              </a:spcBef>
              <a:spcAft>
                <a:spcPts val="300"/>
              </a:spcAft>
            </a:pPr>
            <a:r>
              <a:rPr lang="en-US" sz="2000" dirty="0">
                <a:solidFill>
                  <a:schemeClr val="accent1">
                    <a:lumMod val="75000"/>
                  </a:schemeClr>
                </a:solidFill>
                <a:latin typeface="Calibri" panose="020F0502020204030204" pitchFamily="34" charset="0"/>
                <a:cs typeface="Calibri" panose="020F0502020204030204" pitchFamily="34" charset="0"/>
              </a:rPr>
              <a:t>	- </a:t>
            </a:r>
            <a:r>
              <a:rPr lang="en-US" sz="2000" dirty="0" err="1">
                <a:solidFill>
                  <a:schemeClr val="accent1">
                    <a:lumMod val="75000"/>
                  </a:schemeClr>
                </a:solidFill>
                <a:latin typeface="Calibri" panose="020F0502020204030204" pitchFamily="34" charset="0"/>
                <a:cs typeface="Calibri" panose="020F0502020204030204" pitchFamily="34" charset="0"/>
              </a:rPr>
              <a:t>Cơ</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chế</a:t>
            </a:r>
            <a:r>
              <a:rPr lang="en-US" sz="2000" dirty="0">
                <a:solidFill>
                  <a:schemeClr val="accent1">
                    <a:lumMod val="75000"/>
                  </a:schemeClr>
                </a:solidFill>
                <a:latin typeface="Calibri" panose="020F0502020204030204" pitchFamily="34" charset="0"/>
                <a:cs typeface="Calibri" panose="020F0502020204030204" pitchFamily="34" charset="0"/>
              </a:rPr>
              <a:t>, chính </a:t>
            </a:r>
            <a:r>
              <a:rPr lang="en-US" sz="2000" dirty="0" err="1">
                <a:solidFill>
                  <a:schemeClr val="accent1">
                    <a:lumMod val="75000"/>
                  </a:schemeClr>
                </a:solidFill>
                <a:latin typeface="Calibri" panose="020F0502020204030204" pitchFamily="34" charset="0"/>
                <a:cs typeface="Calibri" panose="020F0502020204030204" pitchFamily="34" charset="0"/>
              </a:rPr>
              <a:t>sách</a:t>
            </a:r>
            <a:r>
              <a:rPr lang="en-US" sz="2000" dirty="0">
                <a:solidFill>
                  <a:schemeClr val="accent1">
                    <a:lumMod val="75000"/>
                  </a:schemeClr>
                </a:solidFill>
                <a:latin typeface="Calibri" panose="020F0502020204030204" pitchFamily="34" charset="0"/>
                <a:cs typeface="Calibri" panose="020F0502020204030204" pitchFamily="34" charset="0"/>
              </a:rPr>
              <a:t>: 10 </a:t>
            </a:r>
            <a:r>
              <a:rPr lang="en-US" sz="2000" dirty="0" err="1">
                <a:solidFill>
                  <a:schemeClr val="accent1">
                    <a:lumMod val="75000"/>
                  </a:schemeClr>
                </a:solidFill>
                <a:latin typeface="Calibri" panose="020F0502020204030204" pitchFamily="34" charset="0"/>
                <a:cs typeface="Calibri" panose="020F0502020204030204" pitchFamily="34" charset="0"/>
              </a:rPr>
              <a:t>nhiệm</a:t>
            </a:r>
            <a:r>
              <a:rPr lang="en-US" sz="2000" dirty="0">
                <a:solidFill>
                  <a:schemeClr val="accent1">
                    <a:lumMod val="75000"/>
                  </a:schemeClr>
                </a:solidFill>
                <a:latin typeface="Calibri" panose="020F0502020204030204" pitchFamily="34" charset="0"/>
                <a:cs typeface="Calibri" panose="020F0502020204030204" pitchFamily="34" charset="0"/>
              </a:rPr>
              <a:t> vụ, </a:t>
            </a:r>
            <a:r>
              <a:rPr lang="en-US" sz="2000" dirty="0" err="1">
                <a:solidFill>
                  <a:schemeClr val="accent1">
                    <a:lumMod val="75000"/>
                  </a:schemeClr>
                </a:solidFill>
                <a:latin typeface="Calibri" panose="020F0502020204030204" pitchFamily="34" charset="0"/>
                <a:cs typeface="Calibri" panose="020F0502020204030204" pitchFamily="34" charset="0"/>
              </a:rPr>
              <a:t>giải</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pháp</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cs typeface="Calibri" panose="020F0502020204030204" pitchFamily="34" charset="0"/>
              </a:rPr>
              <a:t>(</a:t>
            </a:r>
            <a:r>
              <a:rPr lang="en-US" sz="2000" dirty="0" err="1">
                <a:solidFill>
                  <a:srgbClr val="FF0000"/>
                </a:solidFill>
                <a:latin typeface="Calibri" panose="020F0502020204030204" pitchFamily="34" charset="0"/>
                <a:cs typeface="Calibri" panose="020F0502020204030204" pitchFamily="34" charset="0"/>
              </a:rPr>
              <a:t>bổ</a:t>
            </a:r>
            <a:r>
              <a:rPr lang="en-US" sz="2000" dirty="0">
                <a:solidFill>
                  <a:srgbClr val="FF0000"/>
                </a:solidFill>
                <a:latin typeface="Calibri" panose="020F0502020204030204" pitchFamily="34" charset="0"/>
                <a:cs typeface="Calibri" panose="020F0502020204030204" pitchFamily="34" charset="0"/>
              </a:rPr>
              <a:t> sung 5 </a:t>
            </a:r>
            <a:r>
              <a:rPr lang="en-US" sz="2000" dirty="0" err="1">
                <a:solidFill>
                  <a:srgbClr val="FF0000"/>
                </a:solidFill>
                <a:latin typeface="Calibri" panose="020F0502020204030204" pitchFamily="34" charset="0"/>
                <a:cs typeface="Calibri" panose="020F0502020204030204" pitchFamily="34" charset="0"/>
              </a:rPr>
              <a:t>nhiệm</a:t>
            </a:r>
            <a:r>
              <a:rPr lang="en-US" sz="2000" dirty="0">
                <a:solidFill>
                  <a:srgbClr val="FF0000"/>
                </a:solidFill>
                <a:latin typeface="Calibri" panose="020F0502020204030204" pitchFamily="34" charset="0"/>
                <a:cs typeface="Calibri" panose="020F0502020204030204" pitchFamily="34" charset="0"/>
              </a:rPr>
              <a:t> vụ, </a:t>
            </a:r>
            <a:r>
              <a:rPr lang="en-US" sz="2000" dirty="0" err="1">
                <a:solidFill>
                  <a:srgbClr val="FF0000"/>
                </a:solidFill>
                <a:latin typeface="Calibri" panose="020F0502020204030204" pitchFamily="34" charset="0"/>
                <a:cs typeface="Calibri" panose="020F0502020204030204" pitchFamily="34" charset="0"/>
              </a:rPr>
              <a:t>giải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pháp</a:t>
            </a:r>
            <a:r>
              <a:rPr lang="en-US" sz="2000" dirty="0">
                <a:solidFill>
                  <a:srgbClr val="FF0000"/>
                </a:solidFill>
                <a:latin typeface="Calibri" panose="020F0502020204030204" pitchFamily="34" charset="0"/>
                <a:cs typeface="Calibri" panose="020F0502020204030204" pitchFamily="34" charset="0"/>
              </a:rPr>
              <a:t> so </a:t>
            </a:r>
            <a:r>
              <a:rPr lang="en-US" sz="2000" dirty="0" err="1">
                <a:solidFill>
                  <a:srgbClr val="FF0000"/>
                </a:solidFill>
                <a:latin typeface="Calibri" panose="020F0502020204030204" pitchFamily="34" charset="0"/>
                <a:cs typeface="Calibri" panose="020F0502020204030204" pitchFamily="34" charset="0"/>
              </a:rPr>
              <a:t>với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Quyết</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định</a:t>
            </a:r>
            <a:r>
              <a:rPr lang="en-US" sz="2000" dirty="0">
                <a:solidFill>
                  <a:srgbClr val="FF0000"/>
                </a:solidFill>
                <a:latin typeface="Calibri" panose="020F0502020204030204" pitchFamily="34" charset="0"/>
                <a:cs typeface="Calibri" panose="020F0502020204030204" pitchFamily="34" charset="0"/>
              </a:rPr>
              <a:t> 749)</a:t>
            </a:r>
          </a:p>
          <a:p>
            <a:pPr algn="just">
              <a:spcBef>
                <a:spcPts val="300"/>
              </a:spcBef>
              <a:spcAft>
                <a:spcPts val="300"/>
              </a:spcAft>
            </a:pPr>
            <a:r>
              <a:rPr lang="en-US" sz="2000" dirty="0">
                <a:solidFill>
                  <a:schemeClr val="accent1">
                    <a:lumMod val="75000"/>
                  </a:schemeClr>
                </a:solidFill>
                <a:latin typeface="Calibri" panose="020F0502020204030204" pitchFamily="34" charset="0"/>
                <a:cs typeface="Calibri" panose="020F0502020204030204" pitchFamily="34" charset="0"/>
              </a:rPr>
              <a:t>	- Hạ </a:t>
            </a:r>
            <a:r>
              <a:rPr lang="en-US" sz="2000" dirty="0" err="1">
                <a:solidFill>
                  <a:schemeClr val="accent1">
                    <a:lumMod val="75000"/>
                  </a:schemeClr>
                </a:solidFill>
                <a:latin typeface="Calibri" panose="020F0502020204030204" pitchFamily="34" charset="0"/>
                <a:cs typeface="Calibri" panose="020F0502020204030204" pitchFamily="34" charset="0"/>
              </a:rPr>
              <a:t>tầng</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kỹ</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thuật</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số</a:t>
            </a:r>
            <a:r>
              <a:rPr lang="en-US" sz="2000" dirty="0">
                <a:solidFill>
                  <a:schemeClr val="accent1">
                    <a:lumMod val="75000"/>
                  </a:schemeClr>
                </a:solidFill>
                <a:latin typeface="Calibri" panose="020F0502020204030204" pitchFamily="34" charset="0"/>
                <a:cs typeface="Calibri" panose="020F0502020204030204" pitchFamily="34" charset="0"/>
              </a:rPr>
              <a:t>: 14 </a:t>
            </a:r>
            <a:r>
              <a:rPr lang="en-US" sz="2000" dirty="0" err="1">
                <a:solidFill>
                  <a:schemeClr val="accent1">
                    <a:lumMod val="75000"/>
                  </a:schemeClr>
                </a:solidFill>
                <a:latin typeface="Calibri" panose="020F0502020204030204" pitchFamily="34" charset="0"/>
                <a:cs typeface="Calibri" panose="020F0502020204030204" pitchFamily="34" charset="0"/>
              </a:rPr>
              <a:t>nhiệm</a:t>
            </a:r>
            <a:r>
              <a:rPr lang="en-US" sz="2000" dirty="0">
                <a:solidFill>
                  <a:schemeClr val="accent1">
                    <a:lumMod val="75000"/>
                  </a:schemeClr>
                </a:solidFill>
                <a:latin typeface="Calibri" panose="020F0502020204030204" pitchFamily="34" charset="0"/>
                <a:cs typeface="Calibri" panose="020F0502020204030204" pitchFamily="34" charset="0"/>
              </a:rPr>
              <a:t> vụ, </a:t>
            </a:r>
            <a:r>
              <a:rPr lang="en-US" sz="2000" dirty="0" err="1">
                <a:solidFill>
                  <a:schemeClr val="accent1">
                    <a:lumMod val="75000"/>
                  </a:schemeClr>
                </a:solidFill>
                <a:latin typeface="Calibri" panose="020F0502020204030204" pitchFamily="34" charset="0"/>
                <a:cs typeface="Calibri" panose="020F0502020204030204" pitchFamily="34" charset="0"/>
              </a:rPr>
              <a:t>giải</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pháp</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cs typeface="Calibri" panose="020F0502020204030204" pitchFamily="34" charset="0"/>
              </a:rPr>
              <a:t>(</a:t>
            </a:r>
            <a:r>
              <a:rPr lang="en-US" sz="2000" dirty="0" err="1">
                <a:solidFill>
                  <a:srgbClr val="FF0000"/>
                </a:solidFill>
                <a:latin typeface="Calibri" panose="020F0502020204030204" pitchFamily="34" charset="0"/>
                <a:cs typeface="Calibri" panose="020F0502020204030204" pitchFamily="34" charset="0"/>
              </a:rPr>
              <a:t>bổ</a:t>
            </a:r>
            <a:r>
              <a:rPr lang="en-US" sz="2000" dirty="0">
                <a:solidFill>
                  <a:srgbClr val="FF0000"/>
                </a:solidFill>
                <a:latin typeface="Calibri" panose="020F0502020204030204" pitchFamily="34" charset="0"/>
                <a:cs typeface="Calibri" panose="020F0502020204030204" pitchFamily="34" charset="0"/>
              </a:rPr>
              <a:t> sung 10 </a:t>
            </a:r>
            <a:r>
              <a:rPr lang="en-US" sz="2000" dirty="0" err="1">
                <a:solidFill>
                  <a:srgbClr val="FF0000"/>
                </a:solidFill>
                <a:latin typeface="Calibri" panose="020F0502020204030204" pitchFamily="34" charset="0"/>
                <a:cs typeface="Calibri" panose="020F0502020204030204" pitchFamily="34" charset="0"/>
              </a:rPr>
              <a:t>nhiệm</a:t>
            </a:r>
            <a:r>
              <a:rPr lang="en-US" sz="2000" dirty="0">
                <a:solidFill>
                  <a:srgbClr val="FF0000"/>
                </a:solidFill>
                <a:latin typeface="Calibri" panose="020F0502020204030204" pitchFamily="34" charset="0"/>
                <a:cs typeface="Calibri" panose="020F0502020204030204" pitchFamily="34" charset="0"/>
              </a:rPr>
              <a:t> vụ, </a:t>
            </a:r>
            <a:r>
              <a:rPr lang="en-US" sz="2000" dirty="0" err="1">
                <a:solidFill>
                  <a:srgbClr val="FF0000"/>
                </a:solidFill>
                <a:latin typeface="Calibri" panose="020F0502020204030204" pitchFamily="34" charset="0"/>
                <a:cs typeface="Calibri" panose="020F0502020204030204" pitchFamily="34" charset="0"/>
              </a:rPr>
              <a:t>giải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phap</a:t>
            </a:r>
            <a:r>
              <a:rPr lang="en-US" sz="2000" dirty="0">
                <a:solidFill>
                  <a:srgbClr val="FF0000"/>
                </a:solidFill>
                <a:latin typeface="Calibri" panose="020F0502020204030204" pitchFamily="34" charset="0"/>
                <a:cs typeface="Calibri" panose="020F0502020204030204" pitchFamily="34" charset="0"/>
              </a:rPr>
              <a:t> so </a:t>
            </a:r>
            <a:r>
              <a:rPr lang="en-US" sz="2000" dirty="0" err="1">
                <a:solidFill>
                  <a:srgbClr val="FF0000"/>
                </a:solidFill>
                <a:latin typeface="Calibri" panose="020F0502020204030204" pitchFamily="34" charset="0"/>
                <a:cs typeface="Calibri" panose="020F0502020204030204" pitchFamily="34" charset="0"/>
              </a:rPr>
              <a:t>với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Quyết</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định</a:t>
            </a:r>
            <a:r>
              <a:rPr lang="en-US" sz="2000" dirty="0">
                <a:solidFill>
                  <a:srgbClr val="FF0000"/>
                </a:solidFill>
                <a:latin typeface="Calibri" panose="020F0502020204030204" pitchFamily="34" charset="0"/>
                <a:cs typeface="Calibri" panose="020F0502020204030204" pitchFamily="34" charset="0"/>
              </a:rPr>
              <a:t> 749)</a:t>
            </a:r>
          </a:p>
          <a:p>
            <a:pPr algn="just">
              <a:spcBef>
                <a:spcPts val="300"/>
              </a:spcBef>
              <a:spcAft>
                <a:spcPts val="300"/>
              </a:spcAft>
            </a:pPr>
            <a:r>
              <a:rPr lang="en-US" sz="2000" dirty="0">
                <a:solidFill>
                  <a:schemeClr val="accent1">
                    <a:lumMod val="75000"/>
                  </a:schemeClr>
                </a:solidFill>
                <a:latin typeface="Calibri" panose="020F0502020204030204" pitchFamily="34" charset="0"/>
                <a:cs typeface="Calibri" panose="020F0502020204030204" pitchFamily="34" charset="0"/>
              </a:rPr>
              <a:t>	- </a:t>
            </a:r>
            <a:r>
              <a:rPr lang="en-US" sz="2000" dirty="0" err="1">
                <a:solidFill>
                  <a:schemeClr val="accent1">
                    <a:lumMod val="75000"/>
                  </a:schemeClr>
                </a:solidFill>
                <a:latin typeface="Calibri" panose="020F0502020204030204" pitchFamily="34" charset="0"/>
                <a:cs typeface="Calibri" panose="020F0502020204030204" pitchFamily="34" charset="0"/>
              </a:rPr>
              <a:t>Dữ</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liệu</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số</a:t>
            </a:r>
            <a:r>
              <a:rPr lang="en-US" sz="2000" dirty="0">
                <a:solidFill>
                  <a:schemeClr val="accent1">
                    <a:lumMod val="75000"/>
                  </a:schemeClr>
                </a:solidFill>
                <a:latin typeface="Calibri" panose="020F0502020204030204" pitchFamily="34" charset="0"/>
                <a:cs typeface="Calibri" panose="020F0502020204030204" pitchFamily="34" charset="0"/>
              </a:rPr>
              <a:t>: 8 </a:t>
            </a:r>
            <a:r>
              <a:rPr lang="en-US" sz="2000" dirty="0" err="1">
                <a:solidFill>
                  <a:schemeClr val="accent1">
                    <a:lumMod val="75000"/>
                  </a:schemeClr>
                </a:solidFill>
                <a:latin typeface="Calibri" panose="020F0502020204030204" pitchFamily="34" charset="0"/>
                <a:cs typeface="Calibri" panose="020F0502020204030204" pitchFamily="34" charset="0"/>
              </a:rPr>
              <a:t>nhiệm</a:t>
            </a:r>
            <a:r>
              <a:rPr lang="en-US" sz="2000" dirty="0">
                <a:solidFill>
                  <a:schemeClr val="accent1">
                    <a:lumMod val="75000"/>
                  </a:schemeClr>
                </a:solidFill>
                <a:latin typeface="Calibri" panose="020F0502020204030204" pitchFamily="34" charset="0"/>
                <a:cs typeface="Calibri" panose="020F0502020204030204" pitchFamily="34" charset="0"/>
              </a:rPr>
              <a:t> vụ, </a:t>
            </a:r>
            <a:r>
              <a:rPr lang="en-US" sz="2000" dirty="0" err="1">
                <a:solidFill>
                  <a:schemeClr val="accent1">
                    <a:lumMod val="75000"/>
                  </a:schemeClr>
                </a:solidFill>
                <a:latin typeface="Calibri" panose="020F0502020204030204" pitchFamily="34" charset="0"/>
                <a:cs typeface="Calibri" panose="020F0502020204030204" pitchFamily="34" charset="0"/>
              </a:rPr>
              <a:t>giải</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pháp</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cs typeface="Calibri" panose="020F0502020204030204" pitchFamily="34" charset="0"/>
              </a:rPr>
              <a:t>(</a:t>
            </a:r>
            <a:r>
              <a:rPr lang="en-US" sz="2000" dirty="0" err="1">
                <a:solidFill>
                  <a:srgbClr val="FF0000"/>
                </a:solidFill>
                <a:latin typeface="Calibri" panose="020F0502020204030204" pitchFamily="34" charset="0"/>
                <a:cs typeface="Calibri" panose="020F0502020204030204" pitchFamily="34" charset="0"/>
              </a:rPr>
              <a:t>Quyết</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định</a:t>
            </a:r>
            <a:r>
              <a:rPr lang="en-US" sz="2000" dirty="0">
                <a:solidFill>
                  <a:srgbClr val="FF0000"/>
                </a:solidFill>
                <a:latin typeface="Calibri" panose="020F0502020204030204" pitchFamily="34" charset="0"/>
                <a:cs typeface="Calibri" panose="020F0502020204030204" pitchFamily="34" charset="0"/>
              </a:rPr>
              <a:t> 749 </a:t>
            </a:r>
            <a:r>
              <a:rPr lang="en-US" sz="2000" dirty="0" err="1">
                <a:solidFill>
                  <a:srgbClr val="FF0000"/>
                </a:solidFill>
                <a:latin typeface="Calibri" panose="020F0502020204030204" pitchFamily="34" charset="0"/>
                <a:cs typeface="Calibri" panose="020F0502020204030204" pitchFamily="34" charset="0"/>
              </a:rPr>
              <a:t>không</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có</a:t>
            </a:r>
            <a:r>
              <a:rPr lang="en-US" sz="2000" dirty="0">
                <a:solidFill>
                  <a:srgbClr val="FF0000"/>
                </a:solidFill>
                <a:latin typeface="Calibri" panose="020F0502020204030204" pitchFamily="34" charset="0"/>
                <a:cs typeface="Calibri" panose="020F0502020204030204" pitchFamily="34" charset="0"/>
              </a:rPr>
              <a:t>)</a:t>
            </a:r>
          </a:p>
          <a:p>
            <a:pPr algn="just">
              <a:spcBef>
                <a:spcPts val="300"/>
              </a:spcBef>
              <a:spcAft>
                <a:spcPts val="300"/>
              </a:spcAft>
            </a:pPr>
            <a:r>
              <a:rPr lang="en-US" sz="2000" dirty="0">
                <a:solidFill>
                  <a:schemeClr val="accent1">
                    <a:lumMod val="75000"/>
                  </a:schemeClr>
                </a:solidFill>
                <a:latin typeface="Calibri" panose="020F0502020204030204" pitchFamily="34" charset="0"/>
                <a:cs typeface="Calibri" panose="020F0502020204030204" pitchFamily="34" charset="0"/>
              </a:rPr>
              <a:t>	- </a:t>
            </a:r>
            <a:r>
              <a:rPr lang="en-US" sz="2000" dirty="0" err="1">
                <a:solidFill>
                  <a:schemeClr val="accent1">
                    <a:lumMod val="75000"/>
                  </a:schemeClr>
                </a:solidFill>
                <a:latin typeface="Calibri" panose="020F0502020204030204" pitchFamily="34" charset="0"/>
                <a:cs typeface="Calibri" panose="020F0502020204030204" pitchFamily="34" charset="0"/>
              </a:rPr>
              <a:t>Nền</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tảng</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số</a:t>
            </a:r>
            <a:r>
              <a:rPr lang="en-US" sz="2000" dirty="0">
                <a:solidFill>
                  <a:schemeClr val="accent1">
                    <a:lumMod val="75000"/>
                  </a:schemeClr>
                </a:solidFill>
                <a:latin typeface="Calibri" panose="020F0502020204030204" pitchFamily="34" charset="0"/>
                <a:cs typeface="Calibri" panose="020F0502020204030204" pitchFamily="34" charset="0"/>
              </a:rPr>
              <a:t>: 10 </a:t>
            </a:r>
            <a:r>
              <a:rPr lang="en-US" sz="2000" dirty="0" err="1">
                <a:solidFill>
                  <a:schemeClr val="accent1">
                    <a:lumMod val="75000"/>
                  </a:schemeClr>
                </a:solidFill>
                <a:latin typeface="Calibri" panose="020F0502020204030204" pitchFamily="34" charset="0"/>
                <a:cs typeface="Calibri" panose="020F0502020204030204" pitchFamily="34" charset="0"/>
              </a:rPr>
              <a:t>nhiệm</a:t>
            </a:r>
            <a:r>
              <a:rPr lang="en-US" sz="2000" dirty="0">
                <a:solidFill>
                  <a:schemeClr val="accent1">
                    <a:lumMod val="75000"/>
                  </a:schemeClr>
                </a:solidFill>
                <a:latin typeface="Calibri" panose="020F0502020204030204" pitchFamily="34" charset="0"/>
                <a:cs typeface="Calibri" panose="020F0502020204030204" pitchFamily="34" charset="0"/>
              </a:rPr>
              <a:t> vụ, </a:t>
            </a:r>
            <a:r>
              <a:rPr lang="en-US" sz="2000" dirty="0" err="1">
                <a:solidFill>
                  <a:schemeClr val="accent1">
                    <a:lumMod val="75000"/>
                  </a:schemeClr>
                </a:solidFill>
                <a:latin typeface="Calibri" panose="020F0502020204030204" pitchFamily="34" charset="0"/>
                <a:cs typeface="Calibri" panose="020F0502020204030204" pitchFamily="34" charset="0"/>
              </a:rPr>
              <a:t>giải</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pháp</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cs typeface="Calibri" panose="020F0502020204030204" pitchFamily="34" charset="0"/>
              </a:rPr>
              <a:t>(</a:t>
            </a:r>
            <a:r>
              <a:rPr lang="en-US" sz="2000" dirty="0" err="1">
                <a:solidFill>
                  <a:srgbClr val="FF0000"/>
                </a:solidFill>
                <a:latin typeface="Calibri" panose="020F0502020204030204" pitchFamily="34" charset="0"/>
                <a:cs typeface="Calibri" panose="020F0502020204030204" pitchFamily="34" charset="0"/>
              </a:rPr>
              <a:t>bổ</a:t>
            </a:r>
            <a:r>
              <a:rPr lang="en-US" sz="2000" dirty="0">
                <a:solidFill>
                  <a:srgbClr val="FF0000"/>
                </a:solidFill>
                <a:latin typeface="Calibri" panose="020F0502020204030204" pitchFamily="34" charset="0"/>
                <a:cs typeface="Calibri" panose="020F0502020204030204" pitchFamily="34" charset="0"/>
              </a:rPr>
              <a:t> sung 6 </a:t>
            </a:r>
            <a:r>
              <a:rPr lang="en-US" sz="2000" dirty="0" err="1">
                <a:solidFill>
                  <a:srgbClr val="FF0000"/>
                </a:solidFill>
                <a:latin typeface="Calibri" panose="020F0502020204030204" pitchFamily="34" charset="0"/>
                <a:cs typeface="Calibri" panose="020F0502020204030204" pitchFamily="34" charset="0"/>
              </a:rPr>
              <a:t>nhiệm</a:t>
            </a:r>
            <a:r>
              <a:rPr lang="en-US" sz="2000" dirty="0">
                <a:solidFill>
                  <a:srgbClr val="FF0000"/>
                </a:solidFill>
                <a:latin typeface="Calibri" panose="020F0502020204030204" pitchFamily="34" charset="0"/>
                <a:cs typeface="Calibri" panose="020F0502020204030204" pitchFamily="34" charset="0"/>
              </a:rPr>
              <a:t> vụ, </a:t>
            </a:r>
            <a:r>
              <a:rPr lang="en-US" sz="2000" dirty="0" err="1">
                <a:solidFill>
                  <a:srgbClr val="FF0000"/>
                </a:solidFill>
                <a:latin typeface="Calibri" panose="020F0502020204030204" pitchFamily="34" charset="0"/>
                <a:cs typeface="Calibri" panose="020F0502020204030204" pitchFamily="34" charset="0"/>
              </a:rPr>
              <a:t>giải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pháp</a:t>
            </a:r>
            <a:r>
              <a:rPr lang="en-US" sz="2000" dirty="0">
                <a:solidFill>
                  <a:srgbClr val="FF0000"/>
                </a:solidFill>
                <a:latin typeface="Calibri" panose="020F0502020204030204" pitchFamily="34" charset="0"/>
                <a:cs typeface="Calibri" panose="020F0502020204030204" pitchFamily="34" charset="0"/>
              </a:rPr>
              <a:t> so </a:t>
            </a:r>
            <a:r>
              <a:rPr lang="en-US" sz="2000" dirty="0" err="1">
                <a:solidFill>
                  <a:srgbClr val="FF0000"/>
                </a:solidFill>
                <a:latin typeface="Calibri" panose="020F0502020204030204" pitchFamily="34" charset="0"/>
                <a:cs typeface="Calibri" panose="020F0502020204030204" pitchFamily="34" charset="0"/>
              </a:rPr>
              <a:t>với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Quyết</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định</a:t>
            </a:r>
            <a:r>
              <a:rPr lang="en-US" sz="2000" dirty="0">
                <a:solidFill>
                  <a:srgbClr val="FF0000"/>
                </a:solidFill>
                <a:latin typeface="Calibri" panose="020F0502020204030204" pitchFamily="34" charset="0"/>
                <a:cs typeface="Calibri" panose="020F0502020204030204" pitchFamily="34" charset="0"/>
              </a:rPr>
              <a:t> 749) </a:t>
            </a:r>
          </a:p>
          <a:p>
            <a:pPr algn="just">
              <a:spcBef>
                <a:spcPts val="300"/>
              </a:spcBef>
              <a:spcAft>
                <a:spcPts val="300"/>
              </a:spcAft>
            </a:pPr>
            <a:r>
              <a:rPr lang="en-US" sz="2000" dirty="0">
                <a:solidFill>
                  <a:schemeClr val="accent1">
                    <a:lumMod val="75000"/>
                  </a:schemeClr>
                </a:solidFill>
                <a:latin typeface="Calibri" panose="020F0502020204030204" pitchFamily="34" charset="0"/>
                <a:cs typeface="Calibri" panose="020F0502020204030204" pitchFamily="34" charset="0"/>
              </a:rPr>
              <a:t>	- Nhân </a:t>
            </a:r>
            <a:r>
              <a:rPr lang="en-US" sz="2000" dirty="0" err="1">
                <a:solidFill>
                  <a:schemeClr val="accent1">
                    <a:lumMod val="75000"/>
                  </a:schemeClr>
                </a:solidFill>
                <a:latin typeface="Calibri" panose="020F0502020204030204" pitchFamily="34" charset="0"/>
                <a:cs typeface="Calibri" panose="020F0502020204030204" pitchFamily="34" charset="0"/>
              </a:rPr>
              <a:t>lực</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số</a:t>
            </a:r>
            <a:r>
              <a:rPr lang="en-US" sz="2000" dirty="0">
                <a:solidFill>
                  <a:schemeClr val="accent1">
                    <a:lumMod val="75000"/>
                  </a:schemeClr>
                </a:solidFill>
                <a:latin typeface="Calibri" panose="020F0502020204030204" pitchFamily="34" charset="0"/>
                <a:cs typeface="Calibri" panose="020F0502020204030204" pitchFamily="34" charset="0"/>
              </a:rPr>
              <a:t>: 4 </a:t>
            </a:r>
            <a:r>
              <a:rPr lang="en-US" sz="2000" dirty="0" err="1">
                <a:solidFill>
                  <a:schemeClr val="accent1">
                    <a:lumMod val="75000"/>
                  </a:schemeClr>
                </a:solidFill>
                <a:latin typeface="Calibri" panose="020F0502020204030204" pitchFamily="34" charset="0"/>
                <a:cs typeface="Calibri" panose="020F0502020204030204" pitchFamily="34" charset="0"/>
              </a:rPr>
              <a:t>nhiệm</a:t>
            </a:r>
            <a:r>
              <a:rPr lang="en-US" sz="2000" dirty="0">
                <a:solidFill>
                  <a:schemeClr val="accent1">
                    <a:lumMod val="75000"/>
                  </a:schemeClr>
                </a:solidFill>
                <a:latin typeface="Calibri" panose="020F0502020204030204" pitchFamily="34" charset="0"/>
                <a:cs typeface="Calibri" panose="020F0502020204030204" pitchFamily="34" charset="0"/>
              </a:rPr>
              <a:t> vụ, </a:t>
            </a:r>
            <a:r>
              <a:rPr lang="en-US" sz="2000" dirty="0" err="1">
                <a:solidFill>
                  <a:schemeClr val="accent1">
                    <a:lumMod val="75000"/>
                  </a:schemeClr>
                </a:solidFill>
                <a:latin typeface="Calibri" panose="020F0502020204030204" pitchFamily="34" charset="0"/>
                <a:cs typeface="Calibri" panose="020F0502020204030204" pitchFamily="34" charset="0"/>
              </a:rPr>
              <a:t>giải</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pháp</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cs typeface="Calibri" panose="020F0502020204030204" pitchFamily="34" charset="0"/>
              </a:rPr>
              <a:t>(</a:t>
            </a:r>
            <a:r>
              <a:rPr lang="en-US" sz="2000" dirty="0" err="1">
                <a:solidFill>
                  <a:srgbClr val="FF0000"/>
                </a:solidFill>
                <a:latin typeface="Calibri" panose="020F0502020204030204" pitchFamily="34" charset="0"/>
                <a:cs typeface="Calibri" panose="020F0502020204030204" pitchFamily="34" charset="0"/>
              </a:rPr>
              <a:t>Quyết</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định</a:t>
            </a:r>
            <a:r>
              <a:rPr lang="en-US" sz="2000" dirty="0">
                <a:solidFill>
                  <a:srgbClr val="FF0000"/>
                </a:solidFill>
                <a:latin typeface="Calibri" panose="020F0502020204030204" pitchFamily="34" charset="0"/>
                <a:cs typeface="Calibri" panose="020F0502020204030204" pitchFamily="34" charset="0"/>
              </a:rPr>
              <a:t> 749 </a:t>
            </a:r>
            <a:r>
              <a:rPr lang="en-US" sz="2000" dirty="0" err="1">
                <a:solidFill>
                  <a:srgbClr val="FF0000"/>
                </a:solidFill>
                <a:latin typeface="Calibri" panose="020F0502020204030204" pitchFamily="34" charset="0"/>
                <a:cs typeface="Calibri" panose="020F0502020204030204" pitchFamily="34" charset="0"/>
              </a:rPr>
              <a:t>không</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có</a:t>
            </a:r>
            <a:r>
              <a:rPr lang="en-US" sz="2000" dirty="0">
                <a:solidFill>
                  <a:srgbClr val="FF0000"/>
                </a:solidFill>
                <a:latin typeface="Calibri" panose="020F0502020204030204" pitchFamily="34" charset="0"/>
                <a:cs typeface="Calibri" panose="020F0502020204030204" pitchFamily="34" charset="0"/>
              </a:rPr>
              <a:t>)</a:t>
            </a:r>
            <a:endParaRPr lang="en-US" sz="2000" dirty="0">
              <a:solidFill>
                <a:schemeClr val="accent1">
                  <a:lumMod val="75000"/>
                </a:schemeClr>
              </a:solidFill>
              <a:latin typeface="Calibri" panose="020F0502020204030204" pitchFamily="34" charset="0"/>
              <a:cs typeface="Calibri" panose="020F0502020204030204" pitchFamily="34" charset="0"/>
            </a:endParaRPr>
          </a:p>
          <a:p>
            <a:pPr algn="just">
              <a:spcBef>
                <a:spcPts val="300"/>
              </a:spcBef>
              <a:spcAft>
                <a:spcPts val="300"/>
              </a:spcAft>
            </a:pPr>
            <a:r>
              <a:rPr lang="en-US" sz="2000" dirty="0">
                <a:solidFill>
                  <a:schemeClr val="accent1">
                    <a:lumMod val="75000"/>
                  </a:schemeClr>
                </a:solidFill>
                <a:latin typeface="Calibri" panose="020F0502020204030204" pitchFamily="34" charset="0"/>
                <a:cs typeface="Calibri" panose="020F0502020204030204" pitchFamily="34" charset="0"/>
              </a:rPr>
              <a:t>	- An </a:t>
            </a:r>
            <a:r>
              <a:rPr lang="en-US" sz="2000" dirty="0" err="1">
                <a:solidFill>
                  <a:schemeClr val="accent1">
                    <a:lumMod val="75000"/>
                  </a:schemeClr>
                </a:solidFill>
                <a:latin typeface="Calibri" panose="020F0502020204030204" pitchFamily="34" charset="0"/>
                <a:cs typeface="Calibri" panose="020F0502020204030204" pitchFamily="34" charset="0"/>
              </a:rPr>
              <a:t>toàn</a:t>
            </a:r>
            <a:r>
              <a:rPr lang="en-US" sz="2000" dirty="0">
                <a:solidFill>
                  <a:schemeClr val="accent1">
                    <a:lumMod val="75000"/>
                  </a:schemeClr>
                </a:solidFill>
                <a:latin typeface="Calibri" panose="020F0502020204030204" pitchFamily="34" charset="0"/>
                <a:cs typeface="Calibri" panose="020F0502020204030204" pitchFamily="34" charset="0"/>
              </a:rPr>
              <a:t>, an </a:t>
            </a:r>
            <a:r>
              <a:rPr lang="en-US" sz="2000" dirty="0" err="1">
                <a:solidFill>
                  <a:schemeClr val="accent1">
                    <a:lumMod val="75000"/>
                  </a:schemeClr>
                </a:solidFill>
                <a:latin typeface="Calibri" panose="020F0502020204030204" pitchFamily="34" charset="0"/>
                <a:cs typeface="Calibri" panose="020F0502020204030204" pitchFamily="34" charset="0"/>
              </a:rPr>
              <a:t>ninh</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mạng</a:t>
            </a:r>
            <a:r>
              <a:rPr lang="en-US" sz="2000" dirty="0">
                <a:solidFill>
                  <a:schemeClr val="accent1">
                    <a:lumMod val="75000"/>
                  </a:schemeClr>
                </a:solidFill>
                <a:latin typeface="Calibri" panose="020F0502020204030204" pitchFamily="34" charset="0"/>
                <a:cs typeface="Calibri" panose="020F0502020204030204" pitchFamily="34" charset="0"/>
              </a:rPr>
              <a:t>: 5 </a:t>
            </a:r>
            <a:r>
              <a:rPr lang="en-US" sz="2000" dirty="0" err="1">
                <a:solidFill>
                  <a:schemeClr val="accent1">
                    <a:lumMod val="75000"/>
                  </a:schemeClr>
                </a:solidFill>
                <a:latin typeface="Calibri" panose="020F0502020204030204" pitchFamily="34" charset="0"/>
                <a:cs typeface="Calibri" panose="020F0502020204030204" pitchFamily="34" charset="0"/>
              </a:rPr>
              <a:t>nhiệm</a:t>
            </a:r>
            <a:r>
              <a:rPr lang="en-US" sz="2000" dirty="0">
                <a:solidFill>
                  <a:schemeClr val="accent1">
                    <a:lumMod val="75000"/>
                  </a:schemeClr>
                </a:solidFill>
                <a:latin typeface="Calibri" panose="020F0502020204030204" pitchFamily="34" charset="0"/>
                <a:cs typeface="Calibri" panose="020F0502020204030204" pitchFamily="34" charset="0"/>
              </a:rPr>
              <a:t> vụ, </a:t>
            </a:r>
            <a:r>
              <a:rPr lang="en-US" sz="2000" dirty="0" err="1">
                <a:solidFill>
                  <a:schemeClr val="accent1">
                    <a:lumMod val="75000"/>
                  </a:schemeClr>
                </a:solidFill>
                <a:latin typeface="Calibri" panose="020F0502020204030204" pitchFamily="34" charset="0"/>
                <a:cs typeface="Calibri" panose="020F0502020204030204" pitchFamily="34" charset="0"/>
              </a:rPr>
              <a:t>giải</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pháp</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cs typeface="Calibri" panose="020F0502020204030204" pitchFamily="34" charset="0"/>
              </a:rPr>
              <a:t>(Như </a:t>
            </a:r>
            <a:r>
              <a:rPr lang="en-US" sz="2000" dirty="0" err="1">
                <a:solidFill>
                  <a:srgbClr val="FF0000"/>
                </a:solidFill>
                <a:latin typeface="Calibri" panose="020F0502020204030204" pitchFamily="34" charset="0"/>
                <a:cs typeface="Calibri" panose="020F0502020204030204" pitchFamily="34" charset="0"/>
              </a:rPr>
              <a:t>Quyết</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định</a:t>
            </a:r>
            <a:r>
              <a:rPr lang="en-US" sz="2000" dirty="0">
                <a:solidFill>
                  <a:srgbClr val="FF0000"/>
                </a:solidFill>
                <a:latin typeface="Calibri" panose="020F0502020204030204" pitchFamily="34" charset="0"/>
                <a:cs typeface="Calibri" panose="020F0502020204030204" pitchFamily="34" charset="0"/>
              </a:rPr>
              <a:t> 749)</a:t>
            </a:r>
          </a:p>
          <a:p>
            <a:pPr algn="just">
              <a:spcBef>
                <a:spcPts val="300"/>
              </a:spcBef>
              <a:spcAft>
                <a:spcPts val="300"/>
              </a:spcAft>
            </a:pPr>
            <a:r>
              <a:rPr lang="en-US" sz="2000" dirty="0">
                <a:solidFill>
                  <a:schemeClr val="accent1">
                    <a:lumMod val="75000"/>
                  </a:schemeClr>
                </a:solidFill>
                <a:latin typeface="Calibri" panose="020F0502020204030204" pitchFamily="34" charset="0"/>
                <a:cs typeface="Calibri" panose="020F0502020204030204" pitchFamily="34" charset="0"/>
              </a:rPr>
              <a:t>	- </a:t>
            </a:r>
            <a:r>
              <a:rPr lang="en-US" sz="2000" dirty="0" err="1">
                <a:solidFill>
                  <a:schemeClr val="accent1">
                    <a:lumMod val="75000"/>
                  </a:schemeClr>
                </a:solidFill>
                <a:latin typeface="Calibri" panose="020F0502020204030204" pitchFamily="34" charset="0"/>
                <a:cs typeface="Calibri" panose="020F0502020204030204" pitchFamily="34" charset="0"/>
              </a:rPr>
              <a:t>Hợp</a:t>
            </a:r>
            <a:r>
              <a:rPr lang="en-US" sz="2000" dirty="0">
                <a:solidFill>
                  <a:schemeClr val="accent1">
                    <a:lumMod val="75000"/>
                  </a:schemeClr>
                </a:solidFill>
                <a:latin typeface="Calibri" panose="020F0502020204030204" pitchFamily="34" charset="0"/>
                <a:cs typeface="Calibri" panose="020F0502020204030204" pitchFamily="34" charset="0"/>
              </a:rPr>
              <a:t> tác, </a:t>
            </a:r>
            <a:r>
              <a:rPr lang="en-US" sz="2000" dirty="0" err="1">
                <a:solidFill>
                  <a:schemeClr val="accent1">
                    <a:lumMod val="75000"/>
                  </a:schemeClr>
                </a:solidFill>
                <a:latin typeface="Calibri" panose="020F0502020204030204" pitchFamily="34" charset="0"/>
                <a:cs typeface="Calibri" panose="020F0502020204030204" pitchFamily="34" charset="0"/>
              </a:rPr>
              <a:t>nghiên</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cứu</a:t>
            </a:r>
            <a:r>
              <a:rPr lang="en-US" sz="2000" dirty="0">
                <a:solidFill>
                  <a:schemeClr val="accent1">
                    <a:lumMod val="75000"/>
                  </a:schemeClr>
                </a:solidFill>
                <a:latin typeface="Calibri" panose="020F0502020204030204" pitchFamily="34" charset="0"/>
                <a:cs typeface="Calibri" panose="020F0502020204030204" pitchFamily="34" charset="0"/>
              </a:rPr>
              <a:t>, ĐMST: 6 </a:t>
            </a:r>
            <a:r>
              <a:rPr lang="en-US" sz="2000" dirty="0" err="1">
                <a:solidFill>
                  <a:schemeClr val="accent1">
                    <a:lumMod val="75000"/>
                  </a:schemeClr>
                </a:solidFill>
                <a:latin typeface="Calibri" panose="020F0502020204030204" pitchFamily="34" charset="0"/>
                <a:cs typeface="Calibri" panose="020F0502020204030204" pitchFamily="34" charset="0"/>
              </a:rPr>
              <a:t>nhiệm</a:t>
            </a:r>
            <a:r>
              <a:rPr lang="en-US" sz="2000" dirty="0">
                <a:solidFill>
                  <a:schemeClr val="accent1">
                    <a:lumMod val="75000"/>
                  </a:schemeClr>
                </a:solidFill>
                <a:latin typeface="Calibri" panose="020F0502020204030204" pitchFamily="34" charset="0"/>
                <a:cs typeface="Calibri" panose="020F0502020204030204" pitchFamily="34" charset="0"/>
              </a:rPr>
              <a:t> vụ, </a:t>
            </a:r>
            <a:r>
              <a:rPr lang="en-US" sz="2000" dirty="0" err="1">
                <a:solidFill>
                  <a:schemeClr val="accent1">
                    <a:lumMod val="75000"/>
                  </a:schemeClr>
                </a:solidFill>
                <a:latin typeface="Calibri" panose="020F0502020204030204" pitchFamily="34" charset="0"/>
                <a:cs typeface="Calibri" panose="020F0502020204030204" pitchFamily="34" charset="0"/>
              </a:rPr>
              <a:t>giải</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pháp</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a:solidFill>
                  <a:srgbClr val="FF0000"/>
                </a:solidFill>
                <a:latin typeface="Calibri" panose="020F0502020204030204" pitchFamily="34" charset="0"/>
                <a:cs typeface="Calibri" panose="020F0502020204030204" pitchFamily="34" charset="0"/>
              </a:rPr>
              <a:t>(</a:t>
            </a:r>
            <a:r>
              <a:rPr lang="en-US" sz="2000" dirty="0" err="1">
                <a:solidFill>
                  <a:srgbClr val="FF0000"/>
                </a:solidFill>
                <a:latin typeface="Calibri" panose="020F0502020204030204" pitchFamily="34" charset="0"/>
                <a:cs typeface="Calibri" panose="020F0502020204030204" pitchFamily="34" charset="0"/>
              </a:rPr>
              <a:t>bổ</a:t>
            </a:r>
            <a:r>
              <a:rPr lang="en-US" sz="2000" dirty="0">
                <a:solidFill>
                  <a:srgbClr val="FF0000"/>
                </a:solidFill>
                <a:latin typeface="Calibri" panose="020F0502020204030204" pitchFamily="34" charset="0"/>
                <a:cs typeface="Calibri" panose="020F0502020204030204" pitchFamily="34" charset="0"/>
              </a:rPr>
              <a:t> sung 2 </a:t>
            </a:r>
            <a:r>
              <a:rPr lang="en-US" sz="2000" dirty="0" err="1">
                <a:solidFill>
                  <a:srgbClr val="FF0000"/>
                </a:solidFill>
                <a:latin typeface="Calibri" panose="020F0502020204030204" pitchFamily="34" charset="0"/>
                <a:cs typeface="Calibri" panose="020F0502020204030204" pitchFamily="34" charset="0"/>
              </a:rPr>
              <a:t>nhiệm</a:t>
            </a:r>
            <a:r>
              <a:rPr lang="en-US" sz="2000" dirty="0">
                <a:solidFill>
                  <a:srgbClr val="FF0000"/>
                </a:solidFill>
                <a:latin typeface="Calibri" panose="020F0502020204030204" pitchFamily="34" charset="0"/>
                <a:cs typeface="Calibri" panose="020F0502020204030204" pitchFamily="34" charset="0"/>
              </a:rPr>
              <a:t> vụ, </a:t>
            </a:r>
            <a:r>
              <a:rPr lang="en-US" sz="2000" dirty="0" err="1">
                <a:solidFill>
                  <a:srgbClr val="FF0000"/>
                </a:solidFill>
                <a:latin typeface="Calibri" panose="020F0502020204030204" pitchFamily="34" charset="0"/>
                <a:cs typeface="Calibri" panose="020F0502020204030204" pitchFamily="34" charset="0"/>
              </a:rPr>
              <a:t>giải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pháp</a:t>
            </a:r>
            <a:r>
              <a:rPr lang="en-US" sz="2000" dirty="0">
                <a:solidFill>
                  <a:srgbClr val="FF0000"/>
                </a:solidFill>
                <a:latin typeface="Calibri" panose="020F0502020204030204" pitchFamily="34" charset="0"/>
                <a:cs typeface="Calibri" panose="020F0502020204030204" pitchFamily="34" charset="0"/>
              </a:rPr>
              <a:t> so </a:t>
            </a:r>
            <a:r>
              <a:rPr lang="en-US" sz="2000" dirty="0" err="1">
                <a:solidFill>
                  <a:srgbClr val="FF0000"/>
                </a:solidFill>
                <a:latin typeface="Calibri" panose="020F0502020204030204" pitchFamily="34" charset="0"/>
                <a:cs typeface="Calibri" panose="020F0502020204030204" pitchFamily="34" charset="0"/>
              </a:rPr>
              <a:t>với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Quyết</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định</a:t>
            </a:r>
            <a:r>
              <a:rPr lang="en-US" sz="2000" dirty="0">
                <a:solidFill>
                  <a:srgbClr val="FF0000"/>
                </a:solidFill>
                <a:latin typeface="Calibri" panose="020F0502020204030204" pitchFamily="34" charset="0"/>
                <a:cs typeface="Calibri" panose="020F0502020204030204" pitchFamily="34" charset="0"/>
              </a:rPr>
              <a:t> 749) </a:t>
            </a:r>
            <a:endParaRPr lang="en-US" sz="2000" dirty="0">
              <a:solidFill>
                <a:schemeClr val="accent1">
                  <a:lumMod val="75000"/>
                </a:schemeClr>
              </a:solidFill>
              <a:latin typeface="Calibri" panose="020F0502020204030204" pitchFamily="34" charset="0"/>
              <a:cs typeface="Calibri" panose="020F0502020204030204" pitchFamily="34" charset="0"/>
            </a:endParaRPr>
          </a:p>
          <a:p>
            <a:pPr marL="457200" indent="-457200" algn="just">
              <a:spcBef>
                <a:spcPts val="300"/>
              </a:spcBef>
              <a:spcAft>
                <a:spcPts val="300"/>
              </a:spcAft>
              <a:buFont typeface="+mj-lt"/>
              <a:buAutoNum type="alphaLcParenR" startAt="2"/>
            </a:pPr>
            <a:r>
              <a:rPr lang="en-US" sz="2000" b="1" dirty="0">
                <a:solidFill>
                  <a:schemeClr val="accent1">
                    <a:lumMod val="75000"/>
                  </a:schemeClr>
                </a:solidFill>
                <a:latin typeface="Calibri" panose="020F0502020204030204" pitchFamily="34" charset="0"/>
                <a:cs typeface="Calibri" panose="020F0502020204030204" pitchFamily="34" charset="0"/>
              </a:rPr>
              <a:t>Phát </a:t>
            </a:r>
            <a:r>
              <a:rPr lang="en-US" sz="2000" b="1" dirty="0" err="1">
                <a:solidFill>
                  <a:schemeClr val="accent1">
                    <a:lumMod val="75000"/>
                  </a:schemeClr>
                </a:solidFill>
                <a:latin typeface="Calibri" panose="020F0502020204030204" pitchFamily="34" charset="0"/>
                <a:cs typeface="Calibri" panose="020F0502020204030204" pitchFamily="34" charset="0"/>
              </a:rPr>
              <a:t>triển</a:t>
            </a:r>
            <a:r>
              <a:rPr lang="en-US" sz="2000" b="1" dirty="0">
                <a:solidFill>
                  <a:schemeClr val="accent1">
                    <a:lumMod val="75000"/>
                  </a:schemeClr>
                </a:solidFill>
                <a:latin typeface="Calibri" panose="020F0502020204030204" pitchFamily="34" charset="0"/>
                <a:cs typeface="Calibri" panose="020F0502020204030204" pitchFamily="34" charset="0"/>
              </a:rPr>
              <a:t> Chính </a:t>
            </a:r>
            <a:r>
              <a:rPr lang="en-US" sz="2000" b="1" dirty="0" err="1">
                <a:solidFill>
                  <a:schemeClr val="accent1">
                    <a:lumMod val="75000"/>
                  </a:schemeClr>
                </a:solidFill>
                <a:latin typeface="Calibri" panose="020F0502020204030204" pitchFamily="34" charset="0"/>
                <a:cs typeface="Calibri" panose="020F0502020204030204" pitchFamily="34" charset="0"/>
              </a:rPr>
              <a:t>phủ</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số</a:t>
            </a:r>
            <a:r>
              <a:rPr lang="en-US" sz="2000" b="1" dirty="0">
                <a:solidFill>
                  <a:schemeClr val="accent1">
                    <a:lumMod val="75000"/>
                  </a:schemeClr>
                </a:solidFill>
                <a:latin typeface="Calibri" panose="020F0502020204030204" pitchFamily="34" charset="0"/>
                <a:cs typeface="Calibri" panose="020F0502020204030204" pitchFamily="34" charset="0"/>
              </a:rPr>
              <a:t>:</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b="1" i="1" dirty="0">
                <a:solidFill>
                  <a:srgbClr val="0070C0"/>
                </a:solidFill>
                <a:latin typeface="Calibri" panose="020F0502020204030204" pitchFamily="34" charset="0"/>
                <a:cs typeface="Calibri" panose="020F0502020204030204" pitchFamily="34" charset="0"/>
              </a:rPr>
              <a:t>13 </a:t>
            </a:r>
            <a:r>
              <a:rPr lang="en-US" sz="2000" b="1" i="1" dirty="0" err="1">
                <a:solidFill>
                  <a:srgbClr val="0070C0"/>
                </a:solidFill>
                <a:latin typeface="Calibri" panose="020F0502020204030204" pitchFamily="34" charset="0"/>
                <a:cs typeface="Calibri" panose="020F0502020204030204" pitchFamily="34" charset="0"/>
              </a:rPr>
              <a:t>nhiệm</a:t>
            </a:r>
            <a:r>
              <a:rPr lang="en-US" sz="2000" b="1" i="1" dirty="0">
                <a:solidFill>
                  <a:srgbClr val="0070C0"/>
                </a:solidFill>
                <a:latin typeface="Calibri" panose="020F0502020204030204" pitchFamily="34" charset="0"/>
                <a:cs typeface="Calibri" panose="020F0502020204030204" pitchFamily="34" charset="0"/>
              </a:rPr>
              <a:t> vụ </a:t>
            </a:r>
            <a:r>
              <a:rPr lang="en-US" sz="2000" b="1" i="1" dirty="0" err="1">
                <a:solidFill>
                  <a:srgbClr val="0070C0"/>
                </a:solidFill>
                <a:latin typeface="Calibri" panose="020F0502020204030204" pitchFamily="34" charset="0"/>
                <a:cs typeface="Calibri" panose="020F0502020204030204" pitchFamily="34" charset="0"/>
              </a:rPr>
              <a:t>giải</a:t>
            </a:r>
            <a:r>
              <a:rPr lang="en-US" sz="2000" b="1" i="1" dirty="0">
                <a:solidFill>
                  <a:srgbClr val="0070C0"/>
                </a:solidFill>
                <a:latin typeface="Calibri" panose="020F0502020204030204" pitchFamily="34" charset="0"/>
                <a:cs typeface="Calibri" panose="020F0502020204030204" pitchFamily="34" charset="0"/>
              </a:rPr>
              <a:t> </a:t>
            </a:r>
            <a:r>
              <a:rPr lang="en-US" sz="2000" b="1" i="1" dirty="0" err="1">
                <a:solidFill>
                  <a:srgbClr val="0070C0"/>
                </a:solidFill>
                <a:latin typeface="Calibri" panose="020F0502020204030204" pitchFamily="34" charset="0"/>
                <a:cs typeface="Calibri" panose="020F0502020204030204" pitchFamily="34" charset="0"/>
              </a:rPr>
              <a:t>pháp</a:t>
            </a:r>
            <a:r>
              <a:rPr lang="en-US" sz="2000" i="1" dirty="0">
                <a:solidFill>
                  <a:srgbClr val="0070C0"/>
                </a:solidFill>
                <a:latin typeface="Calibri" panose="020F0502020204030204" pitchFamily="34" charset="0"/>
                <a:cs typeface="Calibri" panose="020F0502020204030204" pitchFamily="34" charset="0"/>
              </a:rPr>
              <a:t> </a:t>
            </a:r>
            <a:r>
              <a:rPr lang="en-US" sz="2000" i="1" dirty="0">
                <a:solidFill>
                  <a:srgbClr val="FF0000"/>
                </a:solidFill>
                <a:latin typeface="Calibri" panose="020F0502020204030204" pitchFamily="34" charset="0"/>
                <a:cs typeface="Calibri" panose="020F0502020204030204" pitchFamily="34" charset="0"/>
              </a:rPr>
              <a:t>(</a:t>
            </a:r>
            <a:r>
              <a:rPr lang="en-US" sz="2000" i="1" dirty="0" err="1">
                <a:solidFill>
                  <a:srgbClr val="FF0000"/>
                </a:solidFill>
                <a:latin typeface="Calibri" panose="020F0502020204030204" pitchFamily="34" charset="0"/>
                <a:cs typeface="Calibri" panose="020F0502020204030204" pitchFamily="34" charset="0"/>
              </a:rPr>
              <a:t>bổ</a:t>
            </a:r>
            <a:r>
              <a:rPr lang="en-US" sz="2000" i="1" dirty="0">
                <a:solidFill>
                  <a:srgbClr val="FF0000"/>
                </a:solidFill>
                <a:latin typeface="Calibri" panose="020F0502020204030204" pitchFamily="34" charset="0"/>
                <a:cs typeface="Calibri" panose="020F0502020204030204" pitchFamily="34" charset="0"/>
              </a:rPr>
              <a:t> sung 7 </a:t>
            </a:r>
            <a:r>
              <a:rPr lang="en-US" sz="2000" i="1" dirty="0" err="1">
                <a:solidFill>
                  <a:srgbClr val="FF0000"/>
                </a:solidFill>
                <a:latin typeface="Calibri" panose="020F0502020204030204" pitchFamily="34" charset="0"/>
                <a:cs typeface="Calibri" panose="020F0502020204030204" pitchFamily="34" charset="0"/>
              </a:rPr>
              <a:t>nhiệm</a:t>
            </a:r>
            <a:r>
              <a:rPr lang="en-US" sz="2000" i="1" dirty="0">
                <a:solidFill>
                  <a:srgbClr val="FF0000"/>
                </a:solidFill>
                <a:latin typeface="Calibri" panose="020F0502020204030204" pitchFamily="34" charset="0"/>
                <a:cs typeface="Calibri" panose="020F0502020204030204" pitchFamily="34" charset="0"/>
              </a:rPr>
              <a:t> vụ, </a:t>
            </a:r>
            <a:r>
              <a:rPr lang="en-US" sz="2000" i="1" dirty="0" err="1">
                <a:solidFill>
                  <a:srgbClr val="FF0000"/>
                </a:solidFill>
                <a:latin typeface="Calibri" panose="020F0502020204030204" pitchFamily="34" charset="0"/>
                <a:cs typeface="Calibri" panose="020F0502020204030204" pitchFamily="34" charset="0"/>
              </a:rPr>
              <a:t>giải</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pháp</a:t>
            </a:r>
            <a:r>
              <a:rPr lang="en-US" sz="2000" i="1" dirty="0">
                <a:solidFill>
                  <a:srgbClr val="FF0000"/>
                </a:solidFill>
                <a:latin typeface="Calibri" panose="020F0502020204030204" pitchFamily="34" charset="0"/>
                <a:cs typeface="Calibri" panose="020F0502020204030204" pitchFamily="34" charset="0"/>
              </a:rPr>
              <a:t> so </a:t>
            </a:r>
            <a:r>
              <a:rPr lang="en-US" sz="2000" i="1" dirty="0" err="1">
                <a:solidFill>
                  <a:srgbClr val="FF0000"/>
                </a:solidFill>
                <a:latin typeface="Calibri" panose="020F0502020204030204" pitchFamily="34" charset="0"/>
                <a:cs typeface="Calibri" panose="020F0502020204030204" pitchFamily="34" charset="0"/>
              </a:rPr>
              <a:t>với</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Quyết</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định</a:t>
            </a:r>
            <a:r>
              <a:rPr lang="en-US" sz="2000" i="1" dirty="0">
                <a:solidFill>
                  <a:srgbClr val="FF0000"/>
                </a:solidFill>
                <a:latin typeface="Calibri" panose="020F0502020204030204" pitchFamily="34" charset="0"/>
                <a:cs typeface="Calibri" panose="020F0502020204030204" pitchFamily="34" charset="0"/>
              </a:rPr>
              <a:t> 749)</a:t>
            </a:r>
          </a:p>
          <a:p>
            <a:pPr marL="457200" indent="-457200" algn="just">
              <a:spcBef>
                <a:spcPts val="300"/>
              </a:spcBef>
              <a:spcAft>
                <a:spcPts val="300"/>
              </a:spcAft>
              <a:buFont typeface="+mj-lt"/>
              <a:buAutoNum type="alphaLcParenR" startAt="2"/>
            </a:pPr>
            <a:r>
              <a:rPr lang="en-US" sz="2000" b="1" dirty="0">
                <a:solidFill>
                  <a:schemeClr val="accent1">
                    <a:lumMod val="75000"/>
                  </a:schemeClr>
                </a:solidFill>
                <a:latin typeface="Calibri" panose="020F0502020204030204" pitchFamily="34" charset="0"/>
                <a:cs typeface="Calibri" panose="020F0502020204030204" pitchFamily="34" charset="0"/>
              </a:rPr>
              <a:t>Phát </a:t>
            </a:r>
            <a:r>
              <a:rPr lang="en-US" sz="2000" b="1" dirty="0" err="1">
                <a:solidFill>
                  <a:schemeClr val="accent1">
                    <a:lumMod val="75000"/>
                  </a:schemeClr>
                </a:solidFill>
                <a:latin typeface="Calibri" panose="020F0502020204030204" pitchFamily="34" charset="0"/>
                <a:cs typeface="Calibri" panose="020F0502020204030204" pitchFamily="34" charset="0"/>
              </a:rPr>
              <a:t>triển</a:t>
            </a:r>
            <a:r>
              <a:rPr lang="en-US" sz="2000" b="1" dirty="0">
                <a:solidFill>
                  <a:schemeClr val="accent1">
                    <a:lumMod val="75000"/>
                  </a:schemeClr>
                </a:solidFill>
                <a:latin typeface="Calibri" panose="020F0502020204030204" pitchFamily="34" charset="0"/>
                <a:cs typeface="Calibri" panose="020F0502020204030204" pitchFamily="34" charset="0"/>
              </a:rPr>
              <a:t> Kinh </a:t>
            </a:r>
            <a:r>
              <a:rPr lang="en-US" sz="2000" b="1" dirty="0" err="1">
                <a:solidFill>
                  <a:schemeClr val="accent1">
                    <a:lumMod val="75000"/>
                  </a:schemeClr>
                </a:solidFill>
                <a:latin typeface="Calibri" panose="020F0502020204030204" pitchFamily="34" charset="0"/>
                <a:cs typeface="Calibri" panose="020F0502020204030204" pitchFamily="34" charset="0"/>
              </a:rPr>
              <a:t>tế</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số</a:t>
            </a:r>
            <a:r>
              <a:rPr lang="en-US" sz="2000" b="1" dirty="0">
                <a:solidFill>
                  <a:schemeClr val="accent1">
                    <a:lumMod val="75000"/>
                  </a:schemeClr>
                </a:solidFill>
                <a:latin typeface="Calibri" panose="020F0502020204030204" pitchFamily="34" charset="0"/>
                <a:cs typeface="Calibri" panose="020F0502020204030204" pitchFamily="34" charset="0"/>
              </a:rPr>
              <a:t>:</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b="1" i="1" dirty="0">
                <a:solidFill>
                  <a:srgbClr val="0070C0"/>
                </a:solidFill>
                <a:latin typeface="Calibri" panose="020F0502020204030204" pitchFamily="34" charset="0"/>
                <a:cs typeface="Calibri" panose="020F0502020204030204" pitchFamily="34" charset="0"/>
              </a:rPr>
              <a:t>33 </a:t>
            </a:r>
            <a:r>
              <a:rPr lang="en-US" sz="2000" b="1" i="1" dirty="0" err="1">
                <a:solidFill>
                  <a:srgbClr val="0070C0"/>
                </a:solidFill>
                <a:latin typeface="Calibri" panose="020F0502020204030204" pitchFamily="34" charset="0"/>
                <a:cs typeface="Calibri" panose="020F0502020204030204" pitchFamily="34" charset="0"/>
              </a:rPr>
              <a:t>nhiệm</a:t>
            </a:r>
            <a:r>
              <a:rPr lang="en-US" sz="2000" b="1" i="1" dirty="0">
                <a:solidFill>
                  <a:srgbClr val="0070C0"/>
                </a:solidFill>
                <a:latin typeface="Calibri" panose="020F0502020204030204" pitchFamily="34" charset="0"/>
                <a:cs typeface="Calibri" panose="020F0502020204030204" pitchFamily="34" charset="0"/>
              </a:rPr>
              <a:t> vụ, </a:t>
            </a:r>
            <a:r>
              <a:rPr lang="en-US" sz="2000" b="1" i="1" dirty="0" err="1">
                <a:solidFill>
                  <a:srgbClr val="0070C0"/>
                </a:solidFill>
                <a:latin typeface="Calibri" panose="020F0502020204030204" pitchFamily="34" charset="0"/>
                <a:cs typeface="Calibri" panose="020F0502020204030204" pitchFamily="34" charset="0"/>
              </a:rPr>
              <a:t>giải</a:t>
            </a:r>
            <a:r>
              <a:rPr lang="en-US" sz="2000" b="1" i="1" dirty="0">
                <a:solidFill>
                  <a:srgbClr val="0070C0"/>
                </a:solidFill>
                <a:latin typeface="Calibri" panose="020F0502020204030204" pitchFamily="34" charset="0"/>
                <a:cs typeface="Calibri" panose="020F0502020204030204" pitchFamily="34" charset="0"/>
              </a:rPr>
              <a:t> </a:t>
            </a:r>
            <a:r>
              <a:rPr lang="en-US" sz="2000" b="1" i="1" dirty="0" err="1">
                <a:solidFill>
                  <a:srgbClr val="0070C0"/>
                </a:solidFill>
                <a:latin typeface="Calibri" panose="020F0502020204030204" pitchFamily="34" charset="0"/>
                <a:cs typeface="Calibri" panose="020F0502020204030204" pitchFamily="34" charset="0"/>
              </a:rPr>
              <a:t>pháp</a:t>
            </a:r>
            <a:r>
              <a:rPr lang="en-US" sz="2000" b="1" i="1" dirty="0">
                <a:solidFill>
                  <a:srgbClr val="0070C0"/>
                </a:solidFill>
                <a:latin typeface="Calibri" panose="020F0502020204030204" pitchFamily="34" charset="0"/>
                <a:cs typeface="Calibri" panose="020F0502020204030204" pitchFamily="34" charset="0"/>
              </a:rPr>
              <a:t> </a:t>
            </a:r>
            <a:r>
              <a:rPr lang="en-US" sz="2000" i="1" dirty="0">
                <a:solidFill>
                  <a:srgbClr val="FF0000"/>
                </a:solidFill>
                <a:latin typeface="Calibri" panose="020F0502020204030204" pitchFamily="34" charset="0"/>
                <a:cs typeface="Calibri" panose="020F0502020204030204" pitchFamily="34" charset="0"/>
              </a:rPr>
              <a:t>(</a:t>
            </a:r>
            <a:r>
              <a:rPr lang="en-US" sz="2000" i="1" dirty="0" err="1">
                <a:solidFill>
                  <a:srgbClr val="FF0000"/>
                </a:solidFill>
                <a:latin typeface="Calibri" panose="020F0502020204030204" pitchFamily="34" charset="0"/>
                <a:cs typeface="Calibri" panose="020F0502020204030204" pitchFamily="34" charset="0"/>
              </a:rPr>
              <a:t>bổ</a:t>
            </a:r>
            <a:r>
              <a:rPr lang="en-US" sz="2000" i="1" dirty="0">
                <a:solidFill>
                  <a:srgbClr val="FF0000"/>
                </a:solidFill>
                <a:latin typeface="Calibri" panose="020F0502020204030204" pitchFamily="34" charset="0"/>
                <a:cs typeface="Calibri" panose="020F0502020204030204" pitchFamily="34" charset="0"/>
              </a:rPr>
              <a:t> sung 23 </a:t>
            </a:r>
            <a:r>
              <a:rPr lang="en-US" sz="2000" i="1" dirty="0" err="1">
                <a:solidFill>
                  <a:srgbClr val="FF0000"/>
                </a:solidFill>
                <a:latin typeface="Calibri" panose="020F0502020204030204" pitchFamily="34" charset="0"/>
                <a:cs typeface="Calibri" panose="020F0502020204030204" pitchFamily="34" charset="0"/>
              </a:rPr>
              <a:t>nhiệm</a:t>
            </a:r>
            <a:r>
              <a:rPr lang="en-US" sz="2000" i="1" dirty="0">
                <a:solidFill>
                  <a:srgbClr val="FF0000"/>
                </a:solidFill>
                <a:latin typeface="Calibri" panose="020F0502020204030204" pitchFamily="34" charset="0"/>
                <a:cs typeface="Calibri" panose="020F0502020204030204" pitchFamily="34" charset="0"/>
              </a:rPr>
              <a:t> vụ, </a:t>
            </a:r>
            <a:r>
              <a:rPr lang="en-US" sz="2000" i="1" dirty="0" err="1">
                <a:solidFill>
                  <a:srgbClr val="FF0000"/>
                </a:solidFill>
                <a:latin typeface="Calibri" panose="020F0502020204030204" pitchFamily="34" charset="0"/>
                <a:cs typeface="Calibri" panose="020F0502020204030204" pitchFamily="34" charset="0"/>
              </a:rPr>
              <a:t>giải</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pháp</a:t>
            </a:r>
            <a:r>
              <a:rPr lang="en-US" sz="2000" i="1" dirty="0">
                <a:solidFill>
                  <a:srgbClr val="FF0000"/>
                </a:solidFill>
                <a:latin typeface="Calibri" panose="020F0502020204030204" pitchFamily="34" charset="0"/>
                <a:cs typeface="Calibri" panose="020F0502020204030204" pitchFamily="34" charset="0"/>
              </a:rPr>
              <a:t> so </a:t>
            </a:r>
            <a:r>
              <a:rPr lang="en-US" sz="2000" i="1" dirty="0" err="1">
                <a:solidFill>
                  <a:srgbClr val="FF0000"/>
                </a:solidFill>
                <a:latin typeface="Calibri" panose="020F0502020204030204" pitchFamily="34" charset="0"/>
                <a:cs typeface="Calibri" panose="020F0502020204030204" pitchFamily="34" charset="0"/>
              </a:rPr>
              <a:t>với</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Quyết</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định</a:t>
            </a:r>
            <a:r>
              <a:rPr lang="en-US" sz="2000" i="1" dirty="0">
                <a:solidFill>
                  <a:srgbClr val="FF0000"/>
                </a:solidFill>
                <a:latin typeface="Calibri" panose="020F0502020204030204" pitchFamily="34" charset="0"/>
                <a:cs typeface="Calibri" panose="020F0502020204030204" pitchFamily="34" charset="0"/>
              </a:rPr>
              <a:t> 749)</a:t>
            </a:r>
          </a:p>
          <a:p>
            <a:pPr marL="457200" indent="-457200" algn="just">
              <a:spcBef>
                <a:spcPts val="300"/>
              </a:spcBef>
              <a:spcAft>
                <a:spcPts val="300"/>
              </a:spcAft>
              <a:buFont typeface="+mj-lt"/>
              <a:buAutoNum type="alphaLcParenR" startAt="2"/>
            </a:pPr>
            <a:r>
              <a:rPr lang="en-US" sz="2000" b="1" dirty="0">
                <a:solidFill>
                  <a:schemeClr val="accent1">
                    <a:lumMod val="75000"/>
                  </a:schemeClr>
                </a:solidFill>
                <a:latin typeface="Calibri" panose="020F0502020204030204" pitchFamily="34" charset="0"/>
                <a:cs typeface="Calibri" panose="020F0502020204030204" pitchFamily="34" charset="0"/>
              </a:rPr>
              <a:t>Phát </a:t>
            </a:r>
            <a:r>
              <a:rPr lang="en-US" sz="2000" b="1" dirty="0" err="1">
                <a:solidFill>
                  <a:schemeClr val="accent1">
                    <a:lumMod val="75000"/>
                  </a:schemeClr>
                </a:solidFill>
                <a:latin typeface="Calibri" panose="020F0502020204030204" pitchFamily="34" charset="0"/>
                <a:cs typeface="Calibri" panose="020F0502020204030204" pitchFamily="34" charset="0"/>
              </a:rPr>
              <a:t>triển</a:t>
            </a:r>
            <a:r>
              <a:rPr lang="en-US" sz="2000" b="1" dirty="0">
                <a:solidFill>
                  <a:schemeClr val="accent1">
                    <a:lumMod val="75000"/>
                  </a:schemeClr>
                </a:solidFill>
                <a:latin typeface="Calibri" panose="020F0502020204030204" pitchFamily="34" charset="0"/>
                <a:cs typeface="Calibri" panose="020F0502020204030204" pitchFamily="34" charset="0"/>
              </a:rPr>
              <a:t> Xã hội </a:t>
            </a:r>
            <a:r>
              <a:rPr lang="en-US" sz="2000" b="1" dirty="0" err="1">
                <a:solidFill>
                  <a:schemeClr val="accent1">
                    <a:lumMod val="75000"/>
                  </a:schemeClr>
                </a:solidFill>
                <a:latin typeface="Calibri" panose="020F0502020204030204" pitchFamily="34" charset="0"/>
                <a:cs typeface="Calibri" panose="020F0502020204030204" pitchFamily="34" charset="0"/>
              </a:rPr>
              <a:t>số</a:t>
            </a:r>
            <a:r>
              <a:rPr lang="en-US" sz="2000" b="1" dirty="0">
                <a:solidFill>
                  <a:schemeClr val="accent1">
                    <a:lumMod val="75000"/>
                  </a:schemeClr>
                </a:solidFill>
                <a:latin typeface="Calibri" panose="020F0502020204030204" pitchFamily="34" charset="0"/>
                <a:cs typeface="Calibri" panose="020F0502020204030204" pitchFamily="34" charset="0"/>
              </a:rPr>
              <a:t>:</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b="1" i="1" dirty="0">
                <a:solidFill>
                  <a:srgbClr val="0070C0"/>
                </a:solidFill>
                <a:latin typeface="Calibri" panose="020F0502020204030204" pitchFamily="34" charset="0"/>
                <a:cs typeface="Calibri" panose="020F0502020204030204" pitchFamily="34" charset="0"/>
              </a:rPr>
              <a:t>19 </a:t>
            </a:r>
            <a:r>
              <a:rPr lang="en-US" sz="2000" b="1" i="1" dirty="0" err="1">
                <a:solidFill>
                  <a:srgbClr val="0070C0"/>
                </a:solidFill>
                <a:latin typeface="Calibri" panose="020F0502020204030204" pitchFamily="34" charset="0"/>
                <a:cs typeface="Calibri" panose="020F0502020204030204" pitchFamily="34" charset="0"/>
              </a:rPr>
              <a:t>nhiệm</a:t>
            </a:r>
            <a:r>
              <a:rPr lang="en-US" sz="2000" b="1" i="1" dirty="0">
                <a:solidFill>
                  <a:srgbClr val="0070C0"/>
                </a:solidFill>
                <a:latin typeface="Calibri" panose="020F0502020204030204" pitchFamily="34" charset="0"/>
                <a:cs typeface="Calibri" panose="020F0502020204030204" pitchFamily="34" charset="0"/>
              </a:rPr>
              <a:t> vụ, </a:t>
            </a:r>
            <a:r>
              <a:rPr lang="en-US" sz="2000" b="1" i="1" dirty="0" err="1">
                <a:solidFill>
                  <a:srgbClr val="0070C0"/>
                </a:solidFill>
                <a:latin typeface="Calibri" panose="020F0502020204030204" pitchFamily="34" charset="0"/>
                <a:cs typeface="Calibri" panose="020F0502020204030204" pitchFamily="34" charset="0"/>
              </a:rPr>
              <a:t>giải</a:t>
            </a:r>
            <a:r>
              <a:rPr lang="en-US" sz="2000" b="1" i="1" dirty="0">
                <a:solidFill>
                  <a:srgbClr val="0070C0"/>
                </a:solidFill>
                <a:latin typeface="Calibri" panose="020F0502020204030204" pitchFamily="34" charset="0"/>
                <a:cs typeface="Calibri" panose="020F0502020204030204" pitchFamily="34" charset="0"/>
              </a:rPr>
              <a:t> </a:t>
            </a:r>
            <a:r>
              <a:rPr lang="en-US" sz="2000" b="1" i="1" dirty="0" err="1">
                <a:solidFill>
                  <a:srgbClr val="0070C0"/>
                </a:solidFill>
                <a:latin typeface="Calibri" panose="020F0502020204030204" pitchFamily="34" charset="0"/>
                <a:cs typeface="Calibri" panose="020F0502020204030204" pitchFamily="34" charset="0"/>
              </a:rPr>
              <a:t>pháp</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bổ</a:t>
            </a:r>
            <a:r>
              <a:rPr lang="en-US" sz="2000" i="1" dirty="0">
                <a:solidFill>
                  <a:srgbClr val="FF0000"/>
                </a:solidFill>
                <a:latin typeface="Calibri" panose="020F0502020204030204" pitchFamily="34" charset="0"/>
                <a:cs typeface="Calibri" panose="020F0502020204030204" pitchFamily="34" charset="0"/>
              </a:rPr>
              <a:t> sung 7 </a:t>
            </a:r>
            <a:r>
              <a:rPr lang="en-US" sz="2000" i="1" dirty="0" err="1">
                <a:solidFill>
                  <a:srgbClr val="FF0000"/>
                </a:solidFill>
                <a:latin typeface="Calibri" panose="020F0502020204030204" pitchFamily="34" charset="0"/>
                <a:cs typeface="Calibri" panose="020F0502020204030204" pitchFamily="34" charset="0"/>
              </a:rPr>
              <a:t>nhiệm</a:t>
            </a:r>
            <a:r>
              <a:rPr lang="en-US" sz="2000" i="1" dirty="0">
                <a:solidFill>
                  <a:srgbClr val="FF0000"/>
                </a:solidFill>
                <a:latin typeface="Calibri" panose="020F0502020204030204" pitchFamily="34" charset="0"/>
                <a:cs typeface="Calibri" panose="020F0502020204030204" pitchFamily="34" charset="0"/>
              </a:rPr>
              <a:t> vụ, </a:t>
            </a:r>
            <a:r>
              <a:rPr lang="en-US" sz="2000" i="1" dirty="0" err="1">
                <a:solidFill>
                  <a:srgbClr val="FF0000"/>
                </a:solidFill>
                <a:latin typeface="Calibri" panose="020F0502020204030204" pitchFamily="34" charset="0"/>
                <a:cs typeface="Calibri" panose="020F0502020204030204" pitchFamily="34" charset="0"/>
              </a:rPr>
              <a:t>giải</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pháp</a:t>
            </a:r>
            <a:r>
              <a:rPr lang="en-US" sz="2000" i="1" dirty="0">
                <a:solidFill>
                  <a:srgbClr val="FF0000"/>
                </a:solidFill>
                <a:latin typeface="Calibri" panose="020F0502020204030204" pitchFamily="34" charset="0"/>
                <a:cs typeface="Calibri" panose="020F0502020204030204" pitchFamily="34" charset="0"/>
              </a:rPr>
              <a:t> so </a:t>
            </a:r>
            <a:r>
              <a:rPr lang="en-US" sz="2000" i="1" dirty="0" err="1">
                <a:solidFill>
                  <a:srgbClr val="FF0000"/>
                </a:solidFill>
                <a:latin typeface="Calibri" panose="020F0502020204030204" pitchFamily="34" charset="0"/>
                <a:cs typeface="Calibri" panose="020F0502020204030204" pitchFamily="34" charset="0"/>
              </a:rPr>
              <a:t>với</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Quyết</a:t>
            </a:r>
            <a:r>
              <a:rPr lang="en-US" sz="2000" i="1" dirty="0">
                <a:solidFill>
                  <a:srgbClr val="FF0000"/>
                </a:solidFill>
                <a:latin typeface="Calibri" panose="020F0502020204030204" pitchFamily="34" charset="0"/>
                <a:cs typeface="Calibri" panose="020F0502020204030204" pitchFamily="34" charset="0"/>
              </a:rPr>
              <a:t> </a:t>
            </a:r>
            <a:r>
              <a:rPr lang="en-US" sz="2000" i="1" dirty="0" err="1">
                <a:solidFill>
                  <a:srgbClr val="FF0000"/>
                </a:solidFill>
                <a:latin typeface="Calibri" panose="020F0502020204030204" pitchFamily="34" charset="0"/>
                <a:cs typeface="Calibri" panose="020F0502020204030204" pitchFamily="34" charset="0"/>
              </a:rPr>
              <a:t>định</a:t>
            </a:r>
            <a:r>
              <a:rPr lang="en-US" sz="2000" i="1" dirty="0">
                <a:solidFill>
                  <a:srgbClr val="FF0000"/>
                </a:solidFill>
                <a:latin typeface="Calibri" panose="020F0502020204030204" pitchFamily="34" charset="0"/>
                <a:cs typeface="Calibri" panose="020F0502020204030204" pitchFamily="34" charset="0"/>
              </a:rPr>
              <a:t> 749)</a:t>
            </a:r>
          </a:p>
        </p:txBody>
      </p:sp>
    </p:spTree>
    <p:extLst>
      <p:ext uri="{BB962C8B-B14F-4D97-AF65-F5344CB8AC3E}">
        <p14:creationId xmlns:p14="http://schemas.microsoft.com/office/powerpoint/2010/main" val="284776364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0430212" cy="553998"/>
          </a:xfrm>
          <a:prstGeom prst="rect">
            <a:avLst/>
          </a:prstGeom>
          <a:noFill/>
        </p:spPr>
        <p:txBody>
          <a:bodyPr wrap="square" rtlCol="0">
            <a:spAutoFit/>
            <a:scene3d>
              <a:camera prst="orthographicFront"/>
              <a:lightRig rig="threePt" dir="t"/>
            </a:scene3d>
            <a:sp3d contourW="12700"/>
          </a:bodyPr>
          <a:lstStyle/>
          <a:p>
            <a:r>
              <a:rPr lang="en-US" sz="3000" b="1" dirty="0">
                <a:latin typeface="Calibri" panose="020F0502020204030204" pitchFamily="34" charset="0"/>
                <a:cs typeface="Calibri" panose="020F0502020204030204" pitchFamily="34" charset="0"/>
              </a:rPr>
              <a:t>QUAN ĐIỂM, NGUYÊN TẮC</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14</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13"/>
          <p:cNvSpPr/>
          <p:nvPr/>
        </p:nvSpPr>
        <p:spPr>
          <a:xfrm>
            <a:off x="1266803" y="1208224"/>
            <a:ext cx="6405235" cy="400110"/>
          </a:xfrm>
          <a:prstGeom prst="rect">
            <a:avLst/>
          </a:prstGeom>
        </p:spPr>
        <p:txBody>
          <a:bodyPr wrap="square">
            <a:spAutoFit/>
          </a:bodyPr>
          <a:lstStyle/>
          <a:p>
            <a:pPr algn="just">
              <a:spcBef>
                <a:spcPts val="300"/>
              </a:spcBef>
              <a:spcAft>
                <a:spcPts val="300"/>
              </a:spcAft>
            </a:pPr>
            <a:r>
              <a:rPr lang="en-US" sz="2000" b="1" dirty="0">
                <a:solidFill>
                  <a:schemeClr val="accent1">
                    <a:lumMod val="75000"/>
                  </a:schemeClr>
                </a:solidFill>
                <a:latin typeface="Calibri" panose="020F0502020204030204" pitchFamily="34" charset="0"/>
                <a:cs typeface="Calibri" panose="020F0502020204030204" pitchFamily="34" charset="0"/>
              </a:rPr>
              <a:t>Nhận </a:t>
            </a:r>
            <a:r>
              <a:rPr lang="en-US" sz="2000" b="1" dirty="0" err="1">
                <a:solidFill>
                  <a:schemeClr val="accent1">
                    <a:lumMod val="75000"/>
                  </a:schemeClr>
                </a:solidFill>
                <a:latin typeface="Calibri" panose="020F0502020204030204" pitchFamily="34" charset="0"/>
                <a:cs typeface="Calibri" panose="020F0502020204030204" pitchFamily="34" charset="0"/>
              </a:rPr>
              <a:t>thức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đóng</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vai</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trò</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quyết</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định</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trong</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chuyển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đổi</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số</a:t>
            </a:r>
            <a:endParaRPr lang="en-US" sz="2000" b="1" dirty="0">
              <a:solidFill>
                <a:schemeClr val="accent1">
                  <a:lumMod val="75000"/>
                </a:schemeClr>
              </a:solidFill>
              <a:latin typeface="Calibri" panose="020F0502020204030204" pitchFamily="34" charset="0"/>
              <a:cs typeface="Calibri" panose="020F0502020204030204" pitchFamily="34" charset="0"/>
            </a:endParaRPr>
          </a:p>
        </p:txBody>
      </p:sp>
      <p:sp>
        <p:nvSpPr>
          <p:cNvPr id="3" name="Up Ribbon 2"/>
          <p:cNvSpPr/>
          <p:nvPr/>
        </p:nvSpPr>
        <p:spPr>
          <a:xfrm>
            <a:off x="296134" y="1169128"/>
            <a:ext cx="829994" cy="478302"/>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1</a:t>
            </a:r>
          </a:p>
        </p:txBody>
      </p:sp>
      <p:sp>
        <p:nvSpPr>
          <p:cNvPr id="8" name="Up Ribbon 7"/>
          <p:cNvSpPr/>
          <p:nvPr/>
        </p:nvSpPr>
        <p:spPr>
          <a:xfrm>
            <a:off x="296134" y="1802095"/>
            <a:ext cx="829994" cy="478302"/>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2</a:t>
            </a:r>
          </a:p>
        </p:txBody>
      </p:sp>
      <p:sp>
        <p:nvSpPr>
          <p:cNvPr id="9" name="Rectangle 8"/>
          <p:cNvSpPr/>
          <p:nvPr/>
        </p:nvSpPr>
        <p:spPr>
          <a:xfrm>
            <a:off x="1266804" y="1841191"/>
            <a:ext cx="5978768" cy="400110"/>
          </a:xfrm>
          <a:prstGeom prst="rect">
            <a:avLst/>
          </a:prstGeom>
        </p:spPr>
        <p:txBody>
          <a:bodyPr wrap="square">
            <a:spAutoFit/>
          </a:bodyPr>
          <a:lstStyle/>
          <a:p>
            <a:pPr algn="just">
              <a:spcBef>
                <a:spcPts val="300"/>
              </a:spcBef>
              <a:spcAft>
                <a:spcPts val="300"/>
              </a:spcAft>
            </a:pPr>
            <a:r>
              <a:rPr lang="en-US" sz="2000" b="1" dirty="0" err="1">
                <a:solidFill>
                  <a:schemeClr val="accent1">
                    <a:lumMod val="75000"/>
                  </a:schemeClr>
                </a:solidFill>
                <a:latin typeface="Calibri" panose="020F0502020204030204" pitchFamily="34" charset="0"/>
                <a:cs typeface="Calibri" panose="020F0502020204030204" pitchFamily="34" charset="0"/>
              </a:rPr>
              <a:t>Thể</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chế</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và</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công</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nghệ</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số</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là</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động</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lực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của</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chuyển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đổi</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số</a:t>
            </a:r>
            <a:endParaRPr lang="en-US" sz="2000" b="1" dirty="0">
              <a:solidFill>
                <a:schemeClr val="accent1">
                  <a:lumMod val="75000"/>
                </a:schemeClr>
              </a:solidFill>
              <a:latin typeface="Calibri" panose="020F0502020204030204" pitchFamily="34" charset="0"/>
              <a:cs typeface="Calibri" panose="020F0502020204030204" pitchFamily="34" charset="0"/>
            </a:endParaRPr>
          </a:p>
        </p:txBody>
      </p:sp>
      <p:sp>
        <p:nvSpPr>
          <p:cNvPr id="10" name="Rectangle 9"/>
          <p:cNvSpPr/>
          <p:nvPr/>
        </p:nvSpPr>
        <p:spPr>
          <a:xfrm>
            <a:off x="1266804" y="2433232"/>
            <a:ext cx="6518030" cy="400110"/>
          </a:xfrm>
          <a:prstGeom prst="rect">
            <a:avLst/>
          </a:prstGeom>
        </p:spPr>
        <p:txBody>
          <a:bodyPr wrap="square">
            <a:spAutoFit/>
          </a:bodyPr>
          <a:lstStyle/>
          <a:p>
            <a:pPr algn="just">
              <a:spcBef>
                <a:spcPts val="300"/>
              </a:spcBef>
              <a:spcAft>
                <a:spcPts val="300"/>
              </a:spcAft>
            </a:pPr>
            <a:r>
              <a:rPr lang="vi-VN" sz="2000" b="1" dirty="0">
                <a:solidFill>
                  <a:schemeClr val="accent1">
                    <a:lumMod val="75000"/>
                  </a:schemeClr>
                </a:solidFill>
                <a:latin typeface="Calibri" panose="020F0502020204030204" pitchFamily="34" charset="0"/>
                <a:cs typeface="Calibri" panose="020F0502020204030204" pitchFamily="34" charset="0"/>
              </a:rPr>
              <a:t>Người dân và doanh nghiệp là trung tâm của chuyển đổi số</a:t>
            </a:r>
            <a:endParaRPr lang="en-US" sz="2000" b="1" dirty="0">
              <a:solidFill>
                <a:schemeClr val="accent1">
                  <a:lumMod val="75000"/>
                </a:schemeClr>
              </a:solidFill>
              <a:latin typeface="Calibri" panose="020F0502020204030204" pitchFamily="34" charset="0"/>
              <a:cs typeface="Calibri" panose="020F0502020204030204" pitchFamily="34" charset="0"/>
            </a:endParaRPr>
          </a:p>
        </p:txBody>
      </p:sp>
      <p:sp>
        <p:nvSpPr>
          <p:cNvPr id="13" name="Rectangle 12"/>
          <p:cNvSpPr/>
          <p:nvPr/>
        </p:nvSpPr>
        <p:spPr>
          <a:xfrm>
            <a:off x="1266803" y="3924089"/>
            <a:ext cx="10515187" cy="400110"/>
          </a:xfrm>
          <a:prstGeom prst="rect">
            <a:avLst/>
          </a:prstGeom>
        </p:spPr>
        <p:txBody>
          <a:bodyPr wrap="square">
            <a:spAutoFit/>
          </a:bodyPr>
          <a:lstStyle/>
          <a:p>
            <a:pPr algn="just">
              <a:spcBef>
                <a:spcPts val="300"/>
              </a:spcBef>
              <a:spcAft>
                <a:spcPts val="300"/>
              </a:spcAft>
            </a:pPr>
            <a:r>
              <a:rPr lang="en-US" sz="2000" b="1" dirty="0">
                <a:solidFill>
                  <a:schemeClr val="accent1">
                    <a:lumMod val="75000"/>
                  </a:schemeClr>
                </a:solidFill>
                <a:latin typeface="Calibri" panose="020F0502020204030204" pitchFamily="34" charset="0"/>
                <a:cs typeface="Calibri" panose="020F0502020204030204" pitchFamily="34" charset="0"/>
              </a:rPr>
              <a:t>C</a:t>
            </a:r>
            <a:r>
              <a:rPr lang="vi-VN" sz="2000" b="1" dirty="0">
                <a:solidFill>
                  <a:schemeClr val="accent1">
                    <a:lumMod val="75000"/>
                  </a:schemeClr>
                </a:solidFill>
                <a:latin typeface="Calibri" panose="020F0502020204030204" pitchFamily="34" charset="0"/>
                <a:cs typeface="Calibri" panose="020F0502020204030204" pitchFamily="34" charset="0"/>
              </a:rPr>
              <a:t>huyển đổi số mang tính mặc định</a:t>
            </a:r>
            <a:r>
              <a:rPr lang="en-US" sz="2000" b="1" dirty="0">
                <a:solidFill>
                  <a:schemeClr val="accent1">
                    <a:lumMod val="75000"/>
                  </a:schemeClr>
                </a:solidFill>
                <a:latin typeface="Calibri" panose="020F0502020204030204" pitchFamily="34" charset="0"/>
                <a:cs typeface="Calibri" panose="020F0502020204030204" pitchFamily="34" charset="0"/>
              </a:rPr>
              <a:t>,</a:t>
            </a:r>
            <a:r>
              <a:rPr lang="vi-VN" sz="2000" b="1" dirty="0">
                <a:solidFill>
                  <a:schemeClr val="accent1">
                    <a:lumMod val="75000"/>
                  </a:schemeClr>
                </a:solidFill>
                <a:latin typeface="Calibri" panose="020F0502020204030204" pitchFamily="34" charset="0"/>
                <a:cs typeface="Calibri" panose="020F0502020204030204" pitchFamily="34" charset="0"/>
              </a:rPr>
              <a:t> toàn trình</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vi-VN" sz="2000" b="1" dirty="0">
                <a:solidFill>
                  <a:schemeClr val="accent1">
                    <a:lumMod val="75000"/>
                  </a:schemeClr>
                </a:solidFill>
                <a:latin typeface="Calibri" panose="020F0502020204030204" pitchFamily="34" charset="0"/>
                <a:cs typeface="Calibri" panose="020F0502020204030204" pitchFamily="34" charset="0"/>
              </a:rPr>
              <a:t>trong hoạt động của cơ quan</a:t>
            </a:r>
            <a:endParaRPr lang="en-US" sz="2000" b="1" dirty="0">
              <a:solidFill>
                <a:schemeClr val="accent1">
                  <a:lumMod val="75000"/>
                </a:schemeClr>
              </a:solidFill>
              <a:latin typeface="Calibri" panose="020F0502020204030204" pitchFamily="34" charset="0"/>
              <a:cs typeface="Calibri" panose="020F0502020204030204" pitchFamily="34" charset="0"/>
            </a:endParaRPr>
          </a:p>
        </p:txBody>
      </p:sp>
      <p:sp>
        <p:nvSpPr>
          <p:cNvPr id="15" name="Rectangle 14"/>
          <p:cNvSpPr/>
          <p:nvPr/>
        </p:nvSpPr>
        <p:spPr>
          <a:xfrm>
            <a:off x="1266803" y="3075775"/>
            <a:ext cx="10515187" cy="707886"/>
          </a:xfrm>
          <a:prstGeom prst="rect">
            <a:avLst/>
          </a:prstGeom>
        </p:spPr>
        <p:txBody>
          <a:bodyPr wrap="square">
            <a:spAutoFit/>
          </a:bodyPr>
          <a:lstStyle/>
          <a:p>
            <a:pPr algn="just">
              <a:spcBef>
                <a:spcPts val="300"/>
              </a:spcBef>
              <a:spcAft>
                <a:spcPts val="300"/>
              </a:spcAft>
            </a:pPr>
            <a:r>
              <a:rPr lang="vi-VN" sz="2000" b="1" dirty="0">
                <a:solidFill>
                  <a:schemeClr val="accent1">
                    <a:lumMod val="75000"/>
                  </a:schemeClr>
                </a:solidFill>
                <a:latin typeface="Calibri" panose="020F0502020204030204" pitchFamily="34" charset="0"/>
                <a:cs typeface="Calibri" panose="020F0502020204030204" pitchFamily="34" charset="0"/>
              </a:rPr>
              <a:t>Kế thừa, phát triển kết quả đạt được trong triển khai C</a:t>
            </a:r>
            <a:r>
              <a:rPr lang="en-US" sz="2000" b="1" dirty="0">
                <a:solidFill>
                  <a:schemeClr val="accent1">
                    <a:lumMod val="75000"/>
                  </a:schemeClr>
                </a:solidFill>
                <a:latin typeface="Calibri" panose="020F0502020204030204" pitchFamily="34" charset="0"/>
                <a:cs typeface="Calibri" panose="020F0502020204030204" pitchFamily="34" charset="0"/>
              </a:rPr>
              <a:t>QĐT</a:t>
            </a:r>
            <a:r>
              <a:rPr lang="vi-VN"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a:solidFill>
                  <a:schemeClr val="accent1">
                    <a:lumMod val="75000"/>
                  </a:schemeClr>
                </a:solidFill>
                <a:latin typeface="Calibri" panose="020F0502020204030204" pitchFamily="34" charset="0"/>
                <a:cs typeface="Calibri" panose="020F0502020204030204" pitchFamily="34" charset="0"/>
              </a:rPr>
              <a:t>TPTM</a:t>
            </a:r>
            <a:r>
              <a:rPr lang="vi-VN" sz="2000" b="1" dirty="0">
                <a:solidFill>
                  <a:schemeClr val="accent1">
                    <a:lumMod val="75000"/>
                  </a:schemeClr>
                </a:solidFill>
                <a:latin typeface="Calibri" panose="020F0502020204030204" pitchFamily="34" charset="0"/>
                <a:cs typeface="Calibri" panose="020F0502020204030204" pitchFamily="34" charset="0"/>
              </a:rPr>
              <a:t>, công nghiệp CNTT; bảo đảm an toàn, an ninh mạng là yếu tố then chốt để chuyển đổi số hiệu quả</a:t>
            </a:r>
            <a:endParaRPr lang="en-US" sz="2000" b="1" dirty="0">
              <a:solidFill>
                <a:schemeClr val="accent1">
                  <a:lumMod val="75000"/>
                </a:schemeClr>
              </a:solidFill>
              <a:latin typeface="Calibri" panose="020F0502020204030204" pitchFamily="34" charset="0"/>
              <a:cs typeface="Calibri" panose="020F0502020204030204" pitchFamily="34" charset="0"/>
            </a:endParaRPr>
          </a:p>
        </p:txBody>
      </p:sp>
      <p:sp>
        <p:nvSpPr>
          <p:cNvPr id="16" name="Rectangle 15"/>
          <p:cNvSpPr/>
          <p:nvPr/>
        </p:nvSpPr>
        <p:spPr>
          <a:xfrm>
            <a:off x="1266803" y="4586251"/>
            <a:ext cx="10515187" cy="400110"/>
          </a:xfrm>
          <a:prstGeom prst="rect">
            <a:avLst/>
          </a:prstGeom>
        </p:spPr>
        <p:txBody>
          <a:bodyPr wrap="square">
            <a:spAutoFit/>
          </a:bodyPr>
          <a:lstStyle/>
          <a:p>
            <a:pPr algn="just">
              <a:spcBef>
                <a:spcPts val="300"/>
              </a:spcBef>
              <a:spcAft>
                <a:spcPts val="300"/>
              </a:spcAft>
            </a:pPr>
            <a:r>
              <a:rPr lang="vi-VN" sz="2000" b="1" dirty="0">
                <a:solidFill>
                  <a:schemeClr val="accent1">
                    <a:lumMod val="75000"/>
                  </a:schemeClr>
                </a:solidFill>
                <a:latin typeface="Calibri" panose="020F0502020204030204" pitchFamily="34" charset="0"/>
                <a:cs typeface="Calibri" panose="020F0502020204030204" pitchFamily="34" charset="0"/>
              </a:rPr>
              <a:t>Dữ liệu số là tài nguyên quan trọng, được chia sẻ tối đa</a:t>
            </a:r>
            <a:endParaRPr lang="en-US" sz="2000" b="1" dirty="0">
              <a:solidFill>
                <a:schemeClr val="accent1">
                  <a:lumMod val="75000"/>
                </a:schemeClr>
              </a:solidFill>
              <a:latin typeface="Calibri" panose="020F0502020204030204" pitchFamily="34" charset="0"/>
              <a:cs typeface="Calibri" panose="020F0502020204030204" pitchFamily="34" charset="0"/>
            </a:endParaRPr>
          </a:p>
        </p:txBody>
      </p:sp>
      <p:sp>
        <p:nvSpPr>
          <p:cNvPr id="17" name="Rectangle 16"/>
          <p:cNvSpPr/>
          <p:nvPr/>
        </p:nvSpPr>
        <p:spPr>
          <a:xfrm>
            <a:off x="1266802" y="5259580"/>
            <a:ext cx="10515187" cy="707886"/>
          </a:xfrm>
          <a:prstGeom prst="rect">
            <a:avLst/>
          </a:prstGeom>
        </p:spPr>
        <p:txBody>
          <a:bodyPr wrap="square">
            <a:spAutoFit/>
          </a:bodyPr>
          <a:lstStyle/>
          <a:p>
            <a:pPr algn="just">
              <a:spcBef>
                <a:spcPts val="300"/>
              </a:spcBef>
              <a:spcAft>
                <a:spcPts val="300"/>
              </a:spcAft>
            </a:pPr>
            <a:r>
              <a:rPr lang="en-US" sz="2000" b="1" dirty="0" err="1">
                <a:solidFill>
                  <a:schemeClr val="accent1">
                    <a:lumMod val="75000"/>
                  </a:schemeClr>
                </a:solidFill>
                <a:latin typeface="Calibri" panose="020F0502020204030204" pitchFamily="34" charset="0"/>
                <a:cs typeface="Calibri" panose="020F0502020204030204" pitchFamily="34" charset="0"/>
              </a:rPr>
              <a:t>Doanh</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nghiệp</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công</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nghệ</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số</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làm</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chủ</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công</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nghệ</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lõi</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hình</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thành</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hệ</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sinh</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thái</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ứng</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dụng</a:t>
            </a:r>
            <a:r>
              <a:rPr lang="en-US" sz="2000" b="1" dirty="0">
                <a:solidFill>
                  <a:schemeClr val="accent1">
                    <a:lumMod val="75000"/>
                  </a:schemeClr>
                </a:solidFill>
                <a:latin typeface="Calibri" panose="020F0502020204030204" pitchFamily="34" charset="0"/>
                <a:cs typeface="Calibri" panose="020F0502020204030204" pitchFamily="34" charset="0"/>
              </a:rPr>
              <a:t> Make in Da Nang, </a:t>
            </a:r>
            <a:r>
              <a:rPr lang="en-US" sz="2000" b="1" dirty="0" err="1">
                <a:solidFill>
                  <a:schemeClr val="accent1">
                    <a:lumMod val="75000"/>
                  </a:schemeClr>
                </a:solidFill>
                <a:latin typeface="Calibri" panose="020F0502020204030204" pitchFamily="34" charset="0"/>
                <a:cs typeface="Calibri" panose="020F0502020204030204" pitchFamily="34" charset="0"/>
              </a:rPr>
              <a:t>lực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lượng</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chủ</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lực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dẫn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dắt</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các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doanh</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nghiệp</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ngành</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nghề</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khác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chuyển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đổi</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số</a:t>
            </a:r>
            <a:endParaRPr lang="en-US" sz="2000" b="1" dirty="0">
              <a:solidFill>
                <a:schemeClr val="accent1">
                  <a:lumMod val="75000"/>
                </a:schemeClr>
              </a:solidFill>
              <a:latin typeface="Calibri" panose="020F0502020204030204" pitchFamily="34" charset="0"/>
              <a:cs typeface="Calibri" panose="020F0502020204030204" pitchFamily="34" charset="0"/>
            </a:endParaRPr>
          </a:p>
        </p:txBody>
      </p:sp>
      <p:sp>
        <p:nvSpPr>
          <p:cNvPr id="20" name="Up Ribbon 19"/>
          <p:cNvSpPr/>
          <p:nvPr/>
        </p:nvSpPr>
        <p:spPr>
          <a:xfrm>
            <a:off x="296134" y="2480194"/>
            <a:ext cx="829994" cy="478302"/>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3</a:t>
            </a:r>
          </a:p>
        </p:txBody>
      </p:sp>
      <p:sp>
        <p:nvSpPr>
          <p:cNvPr id="21" name="Up Ribbon 20"/>
          <p:cNvSpPr/>
          <p:nvPr/>
        </p:nvSpPr>
        <p:spPr>
          <a:xfrm>
            <a:off x="296134" y="3147331"/>
            <a:ext cx="829994" cy="478302"/>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4</a:t>
            </a:r>
          </a:p>
        </p:txBody>
      </p:sp>
      <p:sp>
        <p:nvSpPr>
          <p:cNvPr id="22" name="Up Ribbon 21"/>
          <p:cNvSpPr/>
          <p:nvPr/>
        </p:nvSpPr>
        <p:spPr>
          <a:xfrm>
            <a:off x="296134" y="3884993"/>
            <a:ext cx="829994" cy="478302"/>
          </a:xfrm>
          <a:prstGeom prst="ribbon2">
            <a:avLst>
              <a:gd name="adj1" fmla="val 0"/>
              <a:gd name="adj2" fmla="val 5000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5</a:t>
            </a:r>
          </a:p>
        </p:txBody>
      </p:sp>
      <p:sp>
        <p:nvSpPr>
          <p:cNvPr id="23" name="Up Ribbon 22"/>
          <p:cNvSpPr/>
          <p:nvPr/>
        </p:nvSpPr>
        <p:spPr>
          <a:xfrm>
            <a:off x="296134" y="4586251"/>
            <a:ext cx="829994" cy="478302"/>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6</a:t>
            </a:r>
          </a:p>
        </p:txBody>
      </p:sp>
      <p:sp>
        <p:nvSpPr>
          <p:cNvPr id="24" name="Up Ribbon 23"/>
          <p:cNvSpPr/>
          <p:nvPr/>
        </p:nvSpPr>
        <p:spPr>
          <a:xfrm>
            <a:off x="296134" y="5269723"/>
            <a:ext cx="829994" cy="478302"/>
          </a:xfrm>
          <a:prstGeom prst="ribbon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7</a:t>
            </a:r>
          </a:p>
        </p:txBody>
      </p:sp>
    </p:spTree>
    <p:extLst>
      <p:ext uri="{BB962C8B-B14F-4D97-AF65-F5344CB8AC3E}">
        <p14:creationId xmlns:p14="http://schemas.microsoft.com/office/powerpoint/2010/main" val="58856839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0430212" cy="553998"/>
          </a:xfrm>
          <a:prstGeom prst="rect">
            <a:avLst/>
          </a:prstGeom>
          <a:noFill/>
        </p:spPr>
        <p:txBody>
          <a:bodyPr wrap="square" rtlCol="0">
            <a:spAutoFit/>
            <a:scene3d>
              <a:camera prst="orthographicFront"/>
              <a:lightRig rig="threePt" dir="t"/>
            </a:scene3d>
            <a:sp3d contourW="12700"/>
          </a:bodyPr>
          <a:lstStyle/>
          <a:p>
            <a:r>
              <a:rPr lang="en-US" sz="3000" b="1" dirty="0">
                <a:latin typeface="Calibri" panose="020F0502020204030204" pitchFamily="34" charset="0"/>
                <a:cs typeface="Calibri" panose="020F0502020204030204" pitchFamily="34" charset="0"/>
              </a:rPr>
              <a:t>TẦM NHÌN</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15</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Horizontal Scroll 1"/>
          <p:cNvSpPr/>
          <p:nvPr/>
        </p:nvSpPr>
        <p:spPr>
          <a:xfrm>
            <a:off x="267285" y="1245797"/>
            <a:ext cx="11662117" cy="3326202"/>
          </a:xfrm>
          <a:prstGeom prst="horizontalScroll">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lgn="just">
              <a:spcBef>
                <a:spcPts val="300"/>
              </a:spcBef>
              <a:spcAft>
                <a:spcPts val="300"/>
              </a:spcAft>
              <a:buFont typeface="Arial" panose="020B0604020202020204" pitchFamily="34" charset="0"/>
              <a:buChar char="•"/>
            </a:pPr>
            <a:r>
              <a:rPr lang="vi-VN" sz="2000" b="1" dirty="0">
                <a:solidFill>
                  <a:schemeClr val="accent1">
                    <a:lumMod val="75000"/>
                  </a:schemeClr>
                </a:solidFill>
                <a:latin typeface="Calibri" panose="020F0502020204030204" pitchFamily="34" charset="0"/>
                <a:cs typeface="Calibri" panose="020F0502020204030204" pitchFamily="34" charset="0"/>
              </a:rPr>
              <a:t>Triển khai áp dụng công nghệ số, dữ liệu số để điều chỉnh thế chế, cấu trúc lại quy trình, đổi mới căn bản, toàn diện hoạt động quản lý, điều hành của cơ quan Đảng và Nhà nước; </a:t>
            </a:r>
            <a:endParaRPr lang="en-US" sz="2000" b="1" dirty="0">
              <a:solidFill>
                <a:schemeClr val="accent1">
                  <a:lumMod val="75000"/>
                </a:schemeClr>
              </a:solidFill>
              <a:latin typeface="Calibri" panose="020F0502020204030204" pitchFamily="34" charset="0"/>
              <a:cs typeface="Calibri" panose="020F0502020204030204" pitchFamily="34" charset="0"/>
            </a:endParaRPr>
          </a:p>
          <a:p>
            <a:pPr marL="342900" indent="-342900" algn="just">
              <a:spcBef>
                <a:spcPts val="300"/>
              </a:spcBef>
              <a:spcAft>
                <a:spcPts val="300"/>
              </a:spcAft>
              <a:buFont typeface="Arial" panose="020B0604020202020204" pitchFamily="34" charset="0"/>
              <a:buChar char="•"/>
            </a:pPr>
            <a:r>
              <a:rPr lang="en-US" sz="2000" b="1" dirty="0">
                <a:solidFill>
                  <a:schemeClr val="accent1">
                    <a:lumMod val="75000"/>
                  </a:schemeClr>
                </a:solidFill>
                <a:latin typeface="Calibri" panose="020F0502020204030204" pitchFamily="34" charset="0"/>
                <a:cs typeface="Calibri" panose="020F0502020204030204" pitchFamily="34" charset="0"/>
              </a:rPr>
              <a:t>P</a:t>
            </a:r>
            <a:r>
              <a:rPr lang="vi-VN" sz="2000" b="1" dirty="0">
                <a:solidFill>
                  <a:schemeClr val="accent1">
                    <a:lumMod val="75000"/>
                  </a:schemeClr>
                </a:solidFill>
                <a:latin typeface="Calibri" panose="020F0502020204030204" pitchFamily="34" charset="0"/>
                <a:cs typeface="Calibri" panose="020F0502020204030204" pitchFamily="34" charset="0"/>
              </a:rPr>
              <a:t>hát triển kinh tế số và tạo nền tảng thúc đẩy phát triển các ngành, lĩnh vực mới; </a:t>
            </a:r>
            <a:endParaRPr lang="en-US" sz="2000" b="1" dirty="0">
              <a:solidFill>
                <a:schemeClr val="accent1">
                  <a:lumMod val="75000"/>
                </a:schemeClr>
              </a:solidFill>
              <a:latin typeface="Calibri" panose="020F0502020204030204" pitchFamily="34" charset="0"/>
              <a:cs typeface="Calibri" panose="020F0502020204030204" pitchFamily="34" charset="0"/>
            </a:endParaRPr>
          </a:p>
          <a:p>
            <a:pPr marL="342900" indent="-342900" algn="just">
              <a:spcBef>
                <a:spcPts val="300"/>
              </a:spcBef>
              <a:spcAft>
                <a:spcPts val="300"/>
              </a:spcAft>
              <a:buFont typeface="Arial" panose="020B0604020202020204" pitchFamily="34" charset="0"/>
              <a:buChar char="•"/>
            </a:pPr>
            <a:r>
              <a:rPr lang="en-US" sz="2000" b="1" dirty="0">
                <a:solidFill>
                  <a:schemeClr val="accent1">
                    <a:lumMod val="75000"/>
                  </a:schemeClr>
                </a:solidFill>
                <a:latin typeface="Calibri" panose="020F0502020204030204" pitchFamily="34" charset="0"/>
                <a:cs typeface="Calibri" panose="020F0502020204030204" pitchFamily="34" charset="0"/>
              </a:rPr>
              <a:t>P</a:t>
            </a:r>
            <a:r>
              <a:rPr lang="vi-VN" sz="2000" b="1" dirty="0">
                <a:solidFill>
                  <a:schemeClr val="accent1">
                    <a:lumMod val="75000"/>
                  </a:schemeClr>
                </a:solidFill>
                <a:latin typeface="Calibri" panose="020F0502020204030204" pitchFamily="34" charset="0"/>
                <a:cs typeface="Calibri" panose="020F0502020204030204" pitchFamily="34" charset="0"/>
              </a:rPr>
              <a:t>hát triển môi trường số an toàn, nhân văn, rộng khắp để hình thành công dân số, xã hội số; </a:t>
            </a:r>
            <a:endParaRPr lang="en-US" sz="2000" b="1" dirty="0">
              <a:solidFill>
                <a:schemeClr val="accent1">
                  <a:lumMod val="75000"/>
                </a:schemeClr>
              </a:solidFill>
              <a:latin typeface="Calibri" panose="020F0502020204030204" pitchFamily="34" charset="0"/>
              <a:cs typeface="Calibri" panose="020F0502020204030204" pitchFamily="34" charset="0"/>
            </a:endParaRPr>
          </a:p>
          <a:p>
            <a:pPr marL="342900" indent="-342900" algn="just">
              <a:spcBef>
                <a:spcPts val="300"/>
              </a:spcBef>
              <a:spcAft>
                <a:spcPts val="300"/>
              </a:spcAft>
              <a:buFont typeface="Arial" panose="020B0604020202020204" pitchFamily="34" charset="0"/>
              <a:buChar char="•"/>
            </a:pPr>
            <a:r>
              <a:rPr lang="en-US" sz="2000" b="1" dirty="0">
                <a:solidFill>
                  <a:schemeClr val="accent1">
                    <a:lumMod val="75000"/>
                  </a:schemeClr>
                </a:solidFill>
                <a:latin typeface="Calibri" panose="020F0502020204030204" pitchFamily="34" charset="0"/>
                <a:cs typeface="Calibri" panose="020F0502020204030204" pitchFamily="34" charset="0"/>
              </a:rPr>
              <a:t>G</a:t>
            </a:r>
            <a:r>
              <a:rPr lang="vi-VN" sz="2000" b="1" dirty="0">
                <a:solidFill>
                  <a:schemeClr val="accent1">
                    <a:lumMod val="75000"/>
                  </a:schemeClr>
                </a:solidFill>
                <a:latin typeface="Calibri" panose="020F0502020204030204" pitchFamily="34" charset="0"/>
                <a:cs typeface="Calibri" panose="020F0502020204030204" pitchFamily="34" charset="0"/>
              </a:rPr>
              <a:t>óp phần hình thành Đà Nẵng là đô thị sinh thái, hiện đại, đáng sống và đến năm 2030, hoàn thành xây dựng đô thị thông minh kết nối đồng bộ với các mạng lưới đô thị thông minh trong nước và khu vực ASEAN</a:t>
            </a:r>
            <a:endParaRPr lang="en-US" sz="2000" b="1" dirty="0">
              <a:solidFill>
                <a:schemeClr val="accent1">
                  <a:lumMod val="75000"/>
                </a:schemeClr>
              </a:solidFill>
              <a:latin typeface="Calibri" panose="020F0502020204030204" pitchFamily="34" charset="0"/>
              <a:cs typeface="Calibri" panose="020F0502020204030204" pitchFamily="34" charset="0"/>
            </a:endParaRPr>
          </a:p>
        </p:txBody>
      </p:sp>
      <p:sp>
        <p:nvSpPr>
          <p:cNvPr id="25" name="Rectangle 24"/>
          <p:cNvSpPr/>
          <p:nvPr/>
        </p:nvSpPr>
        <p:spPr>
          <a:xfrm>
            <a:off x="336448" y="4933447"/>
            <a:ext cx="11592954" cy="1015663"/>
          </a:xfrm>
          <a:prstGeom prst="rect">
            <a:avLst/>
          </a:prstGeom>
        </p:spPr>
        <p:txBody>
          <a:bodyPr wrap="square">
            <a:spAutoFit/>
          </a:bodyPr>
          <a:lstStyle/>
          <a:p>
            <a:pPr algn="just">
              <a:spcBef>
                <a:spcPts val="300"/>
              </a:spcBef>
              <a:spcAft>
                <a:spcPts val="300"/>
              </a:spcAft>
            </a:pPr>
            <a:r>
              <a:rPr lang="en-US" sz="2000" b="1" dirty="0">
                <a:solidFill>
                  <a:srgbClr val="FF0000"/>
                </a:solidFill>
                <a:latin typeface="Calibri" panose="020F0502020204030204" pitchFamily="34" charset="0"/>
                <a:cs typeface="Calibri" panose="020F0502020204030204" pitchFamily="34" charset="0"/>
              </a:rPr>
              <a:t>MỤC TIÊU CHUNG:</a:t>
            </a:r>
            <a:r>
              <a:rPr lang="en-US" sz="2000" dirty="0">
                <a:solidFill>
                  <a:srgbClr val="FF0000"/>
                </a:solidFill>
                <a:latin typeface="Calibri" panose="020F0502020204030204" pitchFamily="34" charset="0"/>
                <a:cs typeface="Calibri" panose="020F0502020204030204" pitchFamily="34" charset="0"/>
              </a:rPr>
              <a:t> </a:t>
            </a:r>
            <a:r>
              <a:rPr lang="vi-VN" sz="2000" dirty="0">
                <a:solidFill>
                  <a:srgbClr val="FF0000"/>
                </a:solidFill>
                <a:latin typeface="Calibri" panose="020F0502020204030204" pitchFamily="34" charset="0"/>
                <a:cs typeface="Calibri" panose="020F0502020204030204" pitchFamily="34" charset="0"/>
              </a:rPr>
              <a:t>Hoàn thành thành cơ bản chuyển đổi số, góp phần hình thành thành phố thông minh</a:t>
            </a:r>
            <a:r>
              <a:rPr lang="en-US" sz="2000" dirty="0">
                <a:solidFill>
                  <a:srgbClr val="FF0000"/>
                </a:solidFill>
                <a:latin typeface="Calibri" panose="020F0502020204030204" pitchFamily="34" charset="0"/>
                <a:cs typeface="Calibri" panose="020F0502020204030204" pitchFamily="34" charset="0"/>
              </a:rPr>
              <a:t>. </a:t>
            </a:r>
            <a:r>
              <a:rPr lang="vi-VN" sz="2000" dirty="0">
                <a:solidFill>
                  <a:srgbClr val="FF0000"/>
                </a:solidFill>
                <a:latin typeface="Calibri" panose="020F0502020204030204" pitchFamily="34" charset="0"/>
                <a:cs typeface="Calibri" panose="020F0502020204030204" pitchFamily="34" charset="0"/>
              </a:rPr>
              <a:t>Đà Nẵng thuộc nhóm 05 địa phương dẫn đầu về Chuyển đổi số và thuộc nhóm 03 địa phương dẫn đầu về an toàn thông tin, về thương mại điện tử của cả nước</a:t>
            </a:r>
            <a:r>
              <a:rPr lang="en-US" sz="2000" dirty="0">
                <a:solidFill>
                  <a:srgbClr val="FF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39295623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0430212" cy="553998"/>
          </a:xfrm>
          <a:prstGeom prst="rect">
            <a:avLst/>
          </a:prstGeom>
          <a:noFill/>
        </p:spPr>
        <p:txBody>
          <a:bodyPr wrap="square" rtlCol="0">
            <a:spAutoFit/>
            <a:scene3d>
              <a:camera prst="orthographicFront"/>
              <a:lightRig rig="threePt" dir="t"/>
            </a:scene3d>
            <a:sp3d contourW="12700"/>
          </a:bodyPr>
          <a:lstStyle/>
          <a:p>
            <a:r>
              <a:rPr lang="en-US" sz="3000" b="1" dirty="0">
                <a:latin typeface="Calibri" panose="020F0502020204030204" pitchFamily="34" charset="0"/>
                <a:cs typeface="Calibri" panose="020F0502020204030204" pitchFamily="34" charset="0"/>
              </a:rPr>
              <a:t>MỤC TIÊU CHÍNH QUYỀN SỐ </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16</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aphicFrame>
        <p:nvGraphicFramePr>
          <p:cNvPr id="3" name="Table 2"/>
          <p:cNvGraphicFramePr>
            <a:graphicFrameLocks noGrp="1"/>
          </p:cNvGraphicFramePr>
          <p:nvPr>
            <p:extLst>
              <p:ext uri="{D42A27DB-BD31-4B8C-83A1-F6EECF244321}">
                <p14:modId xmlns:p14="http://schemas.microsoft.com/office/powerpoint/2010/main" val="2975524127"/>
              </p:ext>
            </p:extLst>
          </p:nvPr>
        </p:nvGraphicFramePr>
        <p:xfrm>
          <a:off x="124263" y="2459692"/>
          <a:ext cx="11943473" cy="3720939"/>
        </p:xfrm>
        <a:graphic>
          <a:graphicData uri="http://schemas.openxmlformats.org/drawingml/2006/table">
            <a:tbl>
              <a:tblPr firstRow="1" bandRow="1">
                <a:tableStyleId>{5C22544A-7EE6-4342-B048-85BDC9FD1C3A}</a:tableStyleId>
              </a:tblPr>
              <a:tblGrid>
                <a:gridCol w="7857029">
                  <a:extLst>
                    <a:ext uri="{9D8B030D-6E8A-4147-A177-3AD203B41FA5}">
                      <a16:colId xmlns:a16="http://schemas.microsoft.com/office/drawing/2014/main" val="3591382709"/>
                    </a:ext>
                  </a:extLst>
                </a:gridCol>
                <a:gridCol w="1116404">
                  <a:extLst>
                    <a:ext uri="{9D8B030D-6E8A-4147-A177-3AD203B41FA5}">
                      <a16:colId xmlns:a16="http://schemas.microsoft.com/office/drawing/2014/main" val="4005034984"/>
                    </a:ext>
                  </a:extLst>
                </a:gridCol>
                <a:gridCol w="1111347">
                  <a:extLst>
                    <a:ext uri="{9D8B030D-6E8A-4147-A177-3AD203B41FA5}">
                      <a16:colId xmlns:a16="http://schemas.microsoft.com/office/drawing/2014/main" val="1131367837"/>
                    </a:ext>
                  </a:extLst>
                </a:gridCol>
                <a:gridCol w="947946">
                  <a:extLst>
                    <a:ext uri="{9D8B030D-6E8A-4147-A177-3AD203B41FA5}">
                      <a16:colId xmlns:a16="http://schemas.microsoft.com/office/drawing/2014/main" val="759727445"/>
                    </a:ext>
                  </a:extLst>
                </a:gridCol>
                <a:gridCol w="910747">
                  <a:extLst>
                    <a:ext uri="{9D8B030D-6E8A-4147-A177-3AD203B41FA5}">
                      <a16:colId xmlns:a16="http://schemas.microsoft.com/office/drawing/2014/main" val="3472546660"/>
                    </a:ext>
                  </a:extLst>
                </a:gridCol>
              </a:tblGrid>
              <a:tr h="3851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Calibri" panose="020F0502020204030204" pitchFamily="34" charset="0"/>
                          <a:cs typeface="Calibri" panose="020F0502020204030204" pitchFamily="34" charset="0"/>
                        </a:rPr>
                        <a:t>Một</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số</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chỉ</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tiêu</a:t>
                      </a:r>
                      <a:r>
                        <a:rPr lang="en-US" sz="1800" baseline="0" dirty="0">
                          <a:solidFill>
                            <a:schemeClr val="tx1"/>
                          </a:solidFill>
                          <a:latin typeface="Calibri" panose="020F0502020204030204" pitchFamily="34" charset="0"/>
                          <a:cs typeface="Calibri" panose="020F0502020204030204" pitchFamily="34" charset="0"/>
                        </a:rPr>
                        <a:t> chính (so </a:t>
                      </a:r>
                      <a:r>
                        <a:rPr lang="en-US" sz="1800" baseline="0" dirty="0" err="1">
                          <a:solidFill>
                            <a:schemeClr val="tx1"/>
                          </a:solidFill>
                          <a:latin typeface="Calibri" panose="020F0502020204030204" pitchFamily="34" charset="0"/>
                          <a:cs typeface="Calibri" panose="020F0502020204030204" pitchFamily="34" charset="0"/>
                        </a:rPr>
                        <a:t>với</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Quyết</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định</a:t>
                      </a:r>
                      <a:r>
                        <a:rPr lang="en-US" sz="1800" baseline="0" dirty="0">
                          <a:solidFill>
                            <a:schemeClr val="tx1"/>
                          </a:solidFill>
                          <a:latin typeface="Calibri" panose="020F0502020204030204" pitchFamily="34" charset="0"/>
                          <a:cs typeface="Calibri" panose="020F0502020204030204" pitchFamily="34" charset="0"/>
                        </a:rPr>
                        <a:t> 749)</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800" dirty="0">
                          <a:solidFill>
                            <a:schemeClr val="tx1"/>
                          </a:solidFill>
                          <a:latin typeface="Calibri" panose="020F0502020204030204" pitchFamily="34" charset="0"/>
                          <a:cs typeface="Calibri" panose="020F0502020204030204" pitchFamily="34" charset="0"/>
                        </a:rPr>
                        <a:t>Đà</a:t>
                      </a:r>
                      <a:r>
                        <a:rPr lang="en-US" sz="1800" baseline="0" dirty="0">
                          <a:solidFill>
                            <a:schemeClr val="tx1"/>
                          </a:solidFill>
                          <a:latin typeface="Calibri" panose="020F0502020204030204" pitchFamily="34" charset="0"/>
                          <a:cs typeface="Calibri" panose="020F0502020204030204" pitchFamily="34" charset="0"/>
                        </a:rPr>
                        <a:t> Nẵng</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800" dirty="0" err="1">
                          <a:solidFill>
                            <a:schemeClr val="tx1"/>
                          </a:solidFill>
                          <a:latin typeface="Calibri" panose="020F0502020204030204" pitchFamily="34" charset="0"/>
                          <a:cs typeface="Calibri" panose="020F0502020204030204" pitchFamily="34" charset="0"/>
                        </a:rPr>
                        <a:t>Quyết</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định</a:t>
                      </a:r>
                      <a:r>
                        <a:rPr lang="en-US" sz="1800" baseline="0" dirty="0">
                          <a:solidFill>
                            <a:schemeClr val="tx1"/>
                          </a:solidFill>
                          <a:latin typeface="Calibri" panose="020F0502020204030204" pitchFamily="34" charset="0"/>
                          <a:cs typeface="Calibri" panose="020F0502020204030204" pitchFamily="34" charset="0"/>
                        </a:rPr>
                        <a:t> 749</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355278"/>
                  </a:ext>
                </a:extLst>
              </a:tr>
              <a:tr h="515224">
                <a:tc>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err="1">
                          <a:solidFill>
                            <a:schemeClr val="tx1"/>
                          </a:solidFill>
                          <a:latin typeface="Calibri" panose="020F0502020204030204" pitchFamily="34" charset="0"/>
                          <a:cs typeface="Calibri" panose="020F0502020204030204" pitchFamily="34" charset="0"/>
                        </a:rPr>
                        <a:t>Đến</a:t>
                      </a:r>
                      <a:r>
                        <a:rPr lang="en-US" sz="1800" b="1" baseline="0" dirty="0">
                          <a:solidFill>
                            <a:schemeClr val="tx1"/>
                          </a:solidFill>
                          <a:latin typeface="Calibri" panose="020F0502020204030204" pitchFamily="34" charset="0"/>
                          <a:cs typeface="Calibri" panose="020F0502020204030204" pitchFamily="34" charset="0"/>
                        </a:rPr>
                        <a:t> 2025</a:t>
                      </a:r>
                      <a:endParaRPr lang="en-US" sz="18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err="1">
                          <a:solidFill>
                            <a:schemeClr val="tx1"/>
                          </a:solidFill>
                          <a:latin typeface="Calibri" panose="020F0502020204030204" pitchFamily="34" charset="0"/>
                          <a:cs typeface="Calibri" panose="020F0502020204030204" pitchFamily="34" charset="0"/>
                        </a:rPr>
                        <a:t>Đến</a:t>
                      </a:r>
                      <a:r>
                        <a:rPr lang="en-US" sz="1800" b="1" baseline="0" dirty="0">
                          <a:solidFill>
                            <a:schemeClr val="tx1"/>
                          </a:solidFill>
                          <a:latin typeface="Calibri" panose="020F0502020204030204" pitchFamily="34" charset="0"/>
                          <a:cs typeface="Calibri" panose="020F0502020204030204" pitchFamily="34" charset="0"/>
                        </a:rPr>
                        <a:t> </a:t>
                      </a:r>
                      <a:r>
                        <a:rPr lang="en-US" sz="1800" b="1" dirty="0">
                          <a:solidFill>
                            <a:schemeClr val="tx1"/>
                          </a:solidFill>
                          <a:latin typeface="Calibri" panose="020F0502020204030204" pitchFamily="34" charset="0"/>
                          <a:cs typeface="Calibri" panose="020F0502020204030204" pitchFamily="34" charset="0"/>
                        </a:rPr>
                        <a:t>2030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err="1">
                          <a:solidFill>
                            <a:schemeClr val="tx1"/>
                          </a:solidFill>
                          <a:latin typeface="Calibri" panose="020F0502020204030204" pitchFamily="34" charset="0"/>
                          <a:cs typeface="Calibri" panose="020F0502020204030204" pitchFamily="34" charset="0"/>
                        </a:rPr>
                        <a:t>Đến</a:t>
                      </a:r>
                      <a:r>
                        <a:rPr lang="en-US" sz="1800" b="1" baseline="0" dirty="0">
                          <a:solidFill>
                            <a:schemeClr val="tx1"/>
                          </a:solidFill>
                          <a:latin typeface="Calibri" panose="020F0502020204030204" pitchFamily="34" charset="0"/>
                          <a:cs typeface="Calibri" panose="020F0502020204030204" pitchFamily="34" charset="0"/>
                        </a:rPr>
                        <a:t> 2025</a:t>
                      </a:r>
                      <a:endParaRPr lang="en-US" sz="18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err="1">
                          <a:solidFill>
                            <a:schemeClr val="tx1"/>
                          </a:solidFill>
                          <a:latin typeface="Calibri" panose="020F0502020204030204" pitchFamily="34" charset="0"/>
                          <a:cs typeface="Calibri" panose="020F0502020204030204" pitchFamily="34" charset="0"/>
                        </a:rPr>
                        <a:t>Đến</a:t>
                      </a:r>
                      <a:r>
                        <a:rPr lang="en-US" sz="1800" b="1" baseline="0" dirty="0">
                          <a:solidFill>
                            <a:schemeClr val="tx1"/>
                          </a:solidFill>
                          <a:latin typeface="Calibri" panose="020F0502020204030204" pitchFamily="34" charset="0"/>
                          <a:cs typeface="Calibri" panose="020F0502020204030204" pitchFamily="34" charset="0"/>
                        </a:rPr>
                        <a:t> 2030</a:t>
                      </a:r>
                      <a:endParaRPr lang="en-US" sz="18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8850532"/>
                  </a:ext>
                </a:extLst>
              </a:tr>
              <a:tr h="67393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Calibri" panose="020F0502020204030204" pitchFamily="34" charset="0"/>
                          <a:cs typeface="Calibri" panose="020F0502020204030204" pitchFamily="34" charset="0"/>
                        </a:rPr>
                        <a:t>Tỷ</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lệ</a:t>
                      </a:r>
                      <a:r>
                        <a:rPr lang="vi-VN" sz="1800" dirty="0">
                          <a:solidFill>
                            <a:schemeClr val="tx1"/>
                          </a:solidFill>
                          <a:latin typeface="Calibri" panose="020F0502020204030204" pitchFamily="34" charset="0"/>
                          <a:cs typeface="Calibri" panose="020F0502020204030204" pitchFamily="34" charset="0"/>
                        </a:rPr>
                        <a:t> dịch vụ hành chính công trực tuyến mức độ 4 và có chức năng định danh, xác thực điện tử và thanh toán số, trên điện thoại di động</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rgbClr val="FF0000"/>
                          </a:solidFill>
                          <a:latin typeface="Calibri" panose="020F0502020204030204" pitchFamily="34" charset="0"/>
                          <a:cs typeface="Calibri" panose="020F0502020204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solidFill>
                          <a:latin typeface="Calibri" panose="020F0502020204030204" pitchFamily="34" charset="0"/>
                          <a:cs typeface="Calibri" panose="020F050202020403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solidFill>
                          <a:latin typeface="Calibri" panose="020F0502020204030204" pitchFamily="34" charset="0"/>
                          <a:cs typeface="Calibri" panose="020F0502020204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0923964"/>
                  </a:ext>
                </a:extLst>
              </a:tr>
              <a:tr h="67393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Calibri" panose="020F0502020204030204" pitchFamily="34" charset="0"/>
                          <a:cs typeface="Calibri" panose="020F0502020204030204" pitchFamily="34" charset="0"/>
                        </a:rPr>
                        <a:t>Tỷ</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lệ</a:t>
                      </a:r>
                      <a:r>
                        <a:rPr lang="vi-VN" sz="1800" dirty="0">
                          <a:solidFill>
                            <a:schemeClr val="tx1"/>
                          </a:solidFill>
                          <a:latin typeface="Calibri" panose="020F0502020204030204" pitchFamily="34" charset="0"/>
                          <a:cs typeface="Calibri" panose="020F0502020204030204" pitchFamily="34" charset="0"/>
                        </a:rPr>
                        <a:t> hồ sơ công việc được xử lý trên môi trường mạng và kết quả thủ tục hành chính được ký số và gửi qua mạng cho người dân</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rgbClr val="FF0000"/>
                          </a:solidFill>
                          <a:latin typeface="Calibri" panose="020F0502020204030204" pitchFamily="34" charset="0"/>
                          <a:cs typeface="Calibri" panose="020F0502020204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solidFill>
                          <a:latin typeface="Calibri" panose="020F0502020204030204" pitchFamily="34" charset="0"/>
                          <a:cs typeface="Calibri" panose="020F050202020403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solidFill>
                          <a:latin typeface="Calibri" panose="020F0502020204030204" pitchFamily="34" charset="0"/>
                          <a:cs typeface="Calibri" panose="020F0502020204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8625434"/>
                  </a:ext>
                </a:extLst>
              </a:tr>
              <a:tr h="67393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Calibri" panose="020F0502020204030204" pitchFamily="34" charset="0"/>
                          <a:cs typeface="Calibri" panose="020F0502020204030204" pitchFamily="34" charset="0"/>
                        </a:rPr>
                        <a:t>Tỷ</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lệ</a:t>
                      </a:r>
                      <a:r>
                        <a:rPr lang="vi-VN" sz="1800" dirty="0">
                          <a:solidFill>
                            <a:schemeClr val="tx1"/>
                          </a:solidFill>
                          <a:latin typeface="Calibri" panose="020F0502020204030204" pitchFamily="34" charset="0"/>
                          <a:cs typeface="Calibri" panose="020F0502020204030204" pitchFamily="34" charset="0"/>
                        </a:rPr>
                        <a:t> chế độ báo cáo</a:t>
                      </a:r>
                      <a:r>
                        <a:rPr lang="en-US" sz="1800" baseline="0" dirty="0">
                          <a:solidFill>
                            <a:schemeClr val="tx1"/>
                          </a:solidFill>
                          <a:latin typeface="Calibri" panose="020F0502020204030204" pitchFamily="34" charset="0"/>
                          <a:cs typeface="Calibri" panose="020F0502020204030204" pitchFamily="34" charset="0"/>
                        </a:rPr>
                        <a:t> </a:t>
                      </a:r>
                      <a:r>
                        <a:rPr lang="vi-VN" sz="1800" dirty="0">
                          <a:solidFill>
                            <a:schemeClr val="tx1"/>
                          </a:solidFill>
                          <a:latin typeface="Calibri" panose="020F0502020204030204" pitchFamily="34" charset="0"/>
                          <a:cs typeface="Calibri" panose="020F0502020204030204" pitchFamily="34" charset="0"/>
                        </a:rPr>
                        <a:t>được kết nối, tích hợp, chia sẻ</a:t>
                      </a:r>
                      <a:r>
                        <a:rPr lang="en-US" sz="1800" dirty="0">
                          <a:solidFill>
                            <a:schemeClr val="tx1"/>
                          </a:solidFill>
                          <a:latin typeface="Calibri" panose="020F0502020204030204" pitchFamily="34" charset="0"/>
                          <a:cs typeface="Calibri" panose="020F0502020204030204" pitchFamily="34" charset="0"/>
                        </a:rPr>
                        <a:t>,</a:t>
                      </a:r>
                      <a:r>
                        <a:rPr lang="en-US" sz="1800" baseline="0" dirty="0">
                          <a:solidFill>
                            <a:schemeClr val="tx1"/>
                          </a:solidFill>
                          <a:latin typeface="Calibri" panose="020F0502020204030204" pitchFamily="34" charset="0"/>
                          <a:cs typeface="Calibri" panose="020F0502020204030204" pitchFamily="34" charset="0"/>
                        </a:rPr>
                        <a:t> </a:t>
                      </a:r>
                      <a:r>
                        <a:rPr lang="vi-VN" sz="1800" dirty="0">
                          <a:solidFill>
                            <a:schemeClr val="tx1"/>
                          </a:solidFill>
                          <a:latin typeface="Calibri" panose="020F0502020204030204" pitchFamily="34" charset="0"/>
                          <a:cs typeface="Calibri" panose="020F0502020204030204" pitchFamily="34" charset="0"/>
                        </a:rPr>
                        <a:t>phân tích phục vụ chỉ đạo, điều hành</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rgbClr val="FF0000"/>
                          </a:solidFill>
                          <a:latin typeface="Calibri" panose="020F0502020204030204" pitchFamily="34" charset="0"/>
                          <a:cs typeface="Calibri" panose="020F0502020204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dirty="0">
                          <a:solidFill>
                            <a:schemeClr val="tx1"/>
                          </a:solidFill>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6311989"/>
                  </a:ext>
                </a:extLst>
              </a:tr>
              <a:tr h="673938">
                <a:tc>
                  <a:txBody>
                    <a:bodyPr/>
                    <a:lstStyle/>
                    <a:p>
                      <a:pPr algn="just"/>
                      <a:r>
                        <a:rPr lang="en-US" sz="1800" dirty="0" err="1">
                          <a:solidFill>
                            <a:schemeClr val="tx1"/>
                          </a:solidFill>
                          <a:latin typeface="Calibri" panose="020F0502020204030204" pitchFamily="34" charset="0"/>
                          <a:cs typeface="Calibri" panose="020F0502020204030204" pitchFamily="34" charset="0"/>
                        </a:rPr>
                        <a:t>Tỷ</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lệ</a:t>
                      </a:r>
                      <a:r>
                        <a:rPr lang="vi-VN" sz="1800" dirty="0">
                          <a:solidFill>
                            <a:schemeClr val="tx1"/>
                          </a:solidFill>
                          <a:latin typeface="Calibri" panose="020F0502020204030204" pitchFamily="34" charset="0"/>
                          <a:cs typeface="Calibri" panose="020F0502020204030204" pitchFamily="34" charset="0"/>
                        </a:rPr>
                        <a:t> hoạt động kiểm tra của cơ quan </a:t>
                      </a:r>
                      <a:r>
                        <a:rPr lang="en-US" sz="1800" dirty="0">
                          <a:solidFill>
                            <a:schemeClr val="tx1"/>
                          </a:solidFill>
                          <a:latin typeface="Calibri" panose="020F0502020204030204" pitchFamily="34" charset="0"/>
                          <a:cs typeface="Calibri" panose="020F0502020204030204" pitchFamily="34" charset="0"/>
                        </a:rPr>
                        <a:t>QLNN </a:t>
                      </a:r>
                      <a:r>
                        <a:rPr lang="vi-VN" sz="1800" dirty="0">
                          <a:solidFill>
                            <a:schemeClr val="tx1"/>
                          </a:solidFill>
                          <a:latin typeface="Calibri" panose="020F0502020204030204" pitchFamily="34" charset="0"/>
                          <a:cs typeface="Calibri" panose="020F0502020204030204" pitchFamily="34" charset="0"/>
                        </a:rPr>
                        <a:t>được thực hiện thông qua môi trường số và </a:t>
                      </a:r>
                      <a:r>
                        <a:rPr lang="en-US" sz="1800" dirty="0">
                          <a:solidFill>
                            <a:schemeClr val="tx1"/>
                          </a:solidFill>
                          <a:latin typeface="Calibri" panose="020F0502020204030204" pitchFamily="34" charset="0"/>
                          <a:cs typeface="Calibri" panose="020F0502020204030204" pitchFamily="34" charset="0"/>
                        </a:rPr>
                        <a:t>HTTT </a:t>
                      </a:r>
                      <a:r>
                        <a:rPr lang="vi-VN" sz="1800" dirty="0">
                          <a:solidFill>
                            <a:schemeClr val="tx1"/>
                          </a:solidFill>
                          <a:latin typeface="Calibri" panose="020F0502020204030204" pitchFamily="34" charset="0"/>
                          <a:cs typeface="Calibri" panose="020F0502020204030204" pitchFamily="34" charset="0"/>
                        </a:rPr>
                        <a:t>của cơ quan quản lý</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rgbClr val="FF0000"/>
                          </a:solidFill>
                          <a:latin typeface="Calibri" panose="020F0502020204030204" pitchFamily="34" charset="0"/>
                          <a:cs typeface="Calibri" panose="020F050202020403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rgbClr val="FF0000"/>
                          </a:solidFill>
                          <a:latin typeface="Calibri" panose="020F0502020204030204" pitchFamily="34" charset="0"/>
                          <a:cs typeface="Calibri" panose="020F050202020403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solidFill>
                          <a:latin typeface="Calibri" panose="020F0502020204030204" pitchFamily="34" charset="0"/>
                          <a:cs typeface="Calibri" panose="020F050202020403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chemeClr val="tx1"/>
                          </a:solidFill>
                          <a:latin typeface="Calibri" panose="020F0502020204030204" pitchFamily="34" charset="0"/>
                          <a:cs typeface="Calibri" panose="020F050202020403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8880123"/>
                  </a:ext>
                </a:extLst>
              </a:tr>
            </a:tbl>
          </a:graphicData>
        </a:graphic>
      </p:graphicFrame>
      <p:sp>
        <p:nvSpPr>
          <p:cNvPr id="9" name="Rectangle 8"/>
          <p:cNvSpPr/>
          <p:nvPr/>
        </p:nvSpPr>
        <p:spPr>
          <a:xfrm>
            <a:off x="359895" y="1089658"/>
            <a:ext cx="11592954" cy="1015663"/>
          </a:xfrm>
          <a:prstGeom prst="rect">
            <a:avLst/>
          </a:prstGeom>
        </p:spPr>
        <p:txBody>
          <a:bodyPr wrap="square">
            <a:spAutoFit/>
          </a:bodyPr>
          <a:lstStyle/>
          <a:p>
            <a:pPr algn="just">
              <a:spcBef>
                <a:spcPts val="300"/>
              </a:spcBef>
              <a:spcAft>
                <a:spcPts val="300"/>
              </a:spcAft>
            </a:pPr>
            <a:r>
              <a:rPr lang="en-US" sz="2000" b="1" dirty="0">
                <a:solidFill>
                  <a:srgbClr val="FF0000"/>
                </a:solidFill>
                <a:latin typeface="Calibri" panose="020F0502020204030204" pitchFamily="34" charset="0"/>
                <a:cs typeface="Calibri" panose="020F0502020204030204" pitchFamily="34" charset="0"/>
              </a:rPr>
              <a:t>Chính </a:t>
            </a:r>
            <a:r>
              <a:rPr lang="en-US" sz="2000" b="1" dirty="0" err="1">
                <a:solidFill>
                  <a:srgbClr val="FF0000"/>
                </a:solidFill>
                <a:latin typeface="Calibri" panose="020F0502020204030204" pitchFamily="34" charset="0"/>
                <a:cs typeface="Calibri" panose="020F0502020204030204" pitchFamily="34" charset="0"/>
              </a:rPr>
              <a:t>quyền</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số</a:t>
            </a:r>
            <a:r>
              <a:rPr lang="en-US" sz="2000" b="1" dirty="0">
                <a:solidFill>
                  <a:srgbClr val="FF0000"/>
                </a:solidFill>
                <a:latin typeface="Calibri" panose="020F0502020204030204" pitchFamily="34" charset="0"/>
                <a:cs typeface="Calibri" panose="020F0502020204030204" pitchFamily="34" charset="0"/>
              </a:rPr>
              <a:t>:</a:t>
            </a:r>
            <a:r>
              <a:rPr lang="en-US" sz="2000" dirty="0">
                <a:solidFill>
                  <a:srgbClr val="FF0000"/>
                </a:solidFill>
                <a:latin typeface="Calibri" panose="020F0502020204030204" pitchFamily="34" charset="0"/>
                <a:cs typeface="Calibri" panose="020F0502020204030204" pitchFamily="34" charset="0"/>
              </a:rPr>
              <a:t> </a:t>
            </a:r>
            <a:r>
              <a:rPr lang="vi-VN" sz="2000" dirty="0">
                <a:solidFill>
                  <a:srgbClr val="FF0000"/>
                </a:solidFill>
                <a:latin typeface="Calibri" panose="020F0502020204030204" pitchFamily="34" charset="0"/>
                <a:cs typeface="Calibri" panose="020F0502020204030204" pitchFamily="34" charset="0"/>
              </a:rPr>
              <a:t>Các cơ quan Đảng và Nhà nước tiên phong, đổi mới phương thức quản trị công dựa trên công nghệ số và dữ liệu số, góp phần vận hành chính quyền đô thị thuận lợi và hiệu quả</a:t>
            </a:r>
            <a:r>
              <a:rPr lang="en-US" sz="2000" dirty="0">
                <a:solidFill>
                  <a:srgbClr val="FF0000"/>
                </a:solidFill>
                <a:latin typeface="Calibri" panose="020F0502020204030204" pitchFamily="34" charset="0"/>
                <a:cs typeface="Calibri" panose="020F0502020204030204" pitchFamily="34" charset="0"/>
              </a:rPr>
              <a:t>;</a:t>
            </a:r>
            <a:r>
              <a:rPr lang="vi-VN" sz="2000" dirty="0">
                <a:solidFill>
                  <a:srgbClr val="FF0000"/>
                </a:solidFill>
                <a:latin typeface="Calibri" panose="020F0502020204030204" pitchFamily="34" charset="0"/>
                <a:cs typeface="Calibri" panose="020F0502020204030204" pitchFamily="34" charset="0"/>
              </a:rPr>
              <a:t> dẫn dắt phát triển </a:t>
            </a:r>
            <a:r>
              <a:rPr lang="en-US" sz="2000" dirty="0">
                <a:solidFill>
                  <a:srgbClr val="FF0000"/>
                </a:solidFill>
                <a:latin typeface="Calibri" panose="020F0502020204030204" pitchFamily="34" charset="0"/>
                <a:cs typeface="Calibri" panose="020F0502020204030204" pitchFamily="34" charset="0"/>
              </a:rPr>
              <a:t>K</a:t>
            </a:r>
            <a:r>
              <a:rPr lang="vi-VN" sz="2000" dirty="0">
                <a:solidFill>
                  <a:srgbClr val="FF0000"/>
                </a:solidFill>
                <a:latin typeface="Calibri" panose="020F0502020204030204" pitchFamily="34" charset="0"/>
                <a:cs typeface="Calibri" panose="020F0502020204030204" pitchFamily="34" charset="0"/>
              </a:rPr>
              <a:t>inh tế số, </a:t>
            </a:r>
            <a:r>
              <a:rPr lang="en-US" sz="2000" dirty="0">
                <a:solidFill>
                  <a:srgbClr val="FF0000"/>
                </a:solidFill>
                <a:latin typeface="Calibri" panose="020F0502020204030204" pitchFamily="34" charset="0"/>
                <a:cs typeface="Calibri" panose="020F0502020204030204" pitchFamily="34" charset="0"/>
              </a:rPr>
              <a:t>X</a:t>
            </a:r>
            <a:r>
              <a:rPr lang="vi-VN" sz="2000" dirty="0">
                <a:solidFill>
                  <a:srgbClr val="FF0000"/>
                </a:solidFill>
                <a:latin typeface="Calibri" panose="020F0502020204030204" pitchFamily="34" charset="0"/>
                <a:cs typeface="Calibri" panose="020F0502020204030204" pitchFamily="34" charset="0"/>
              </a:rPr>
              <a:t>ã hội số</a:t>
            </a:r>
            <a:r>
              <a:rPr lang="en-US" sz="2000" dirty="0">
                <a:solidFill>
                  <a:srgbClr val="FF0000"/>
                </a:solidFill>
                <a:latin typeface="Calibri" panose="020F0502020204030204" pitchFamily="34" charset="0"/>
                <a:cs typeface="Calibri" panose="020F0502020204030204" pitchFamily="34" charset="0"/>
              </a:rPr>
              <a:t> </a:t>
            </a:r>
          </a:p>
        </p:txBody>
      </p:sp>
      <p:sp>
        <p:nvSpPr>
          <p:cNvPr id="2" name="Rectangle 1"/>
          <p:cNvSpPr/>
          <p:nvPr/>
        </p:nvSpPr>
        <p:spPr>
          <a:xfrm>
            <a:off x="3037552" y="1883863"/>
            <a:ext cx="7015510" cy="400110"/>
          </a:xfrm>
          <a:prstGeom prst="rect">
            <a:avLst/>
          </a:prstGeom>
        </p:spPr>
        <p:txBody>
          <a:bodyPr wrap="none">
            <a:spAutoFit/>
          </a:bodyPr>
          <a:lstStyle/>
          <a:p>
            <a:r>
              <a:rPr lang="en-US" sz="2000" b="1" i="1" dirty="0" err="1">
                <a:solidFill>
                  <a:srgbClr val="0070C0"/>
                </a:solidFill>
                <a:latin typeface="Calibri" panose="020F0502020204030204" pitchFamily="34" charset="0"/>
                <a:cs typeface="Calibri" panose="020F0502020204030204" pitchFamily="34" charset="0"/>
              </a:rPr>
              <a:t>Tổng</a:t>
            </a:r>
            <a:r>
              <a:rPr lang="en-US" sz="2000" b="1" i="1" dirty="0">
                <a:solidFill>
                  <a:srgbClr val="0070C0"/>
                </a:solidFill>
                <a:latin typeface="Calibri" panose="020F0502020204030204" pitchFamily="34" charset="0"/>
                <a:cs typeface="Calibri" panose="020F0502020204030204" pitchFamily="34" charset="0"/>
              </a:rPr>
              <a:t> </a:t>
            </a:r>
            <a:r>
              <a:rPr lang="en-US" sz="2000" b="1" i="1" dirty="0" err="1">
                <a:solidFill>
                  <a:srgbClr val="0070C0"/>
                </a:solidFill>
                <a:latin typeface="Calibri" panose="020F0502020204030204" pitchFamily="34" charset="0"/>
                <a:cs typeface="Calibri" panose="020F0502020204030204" pitchFamily="34" charset="0"/>
              </a:rPr>
              <a:t>cộng</a:t>
            </a:r>
            <a:r>
              <a:rPr lang="en-US" sz="2000" b="1" i="1" dirty="0">
                <a:solidFill>
                  <a:srgbClr val="0070C0"/>
                </a:solidFill>
                <a:latin typeface="Calibri" panose="020F0502020204030204" pitchFamily="34" charset="0"/>
                <a:cs typeface="Calibri" panose="020F0502020204030204" pitchFamily="34" charset="0"/>
              </a:rPr>
              <a:t> 17 </a:t>
            </a:r>
            <a:r>
              <a:rPr lang="en-US" sz="2000" b="1" i="1" dirty="0" err="1">
                <a:solidFill>
                  <a:srgbClr val="0070C0"/>
                </a:solidFill>
                <a:latin typeface="Calibri" panose="020F0502020204030204" pitchFamily="34" charset="0"/>
                <a:cs typeface="Calibri" panose="020F0502020204030204" pitchFamily="34" charset="0"/>
              </a:rPr>
              <a:t>chỉ</a:t>
            </a:r>
            <a:r>
              <a:rPr lang="en-US" sz="2000" b="1" i="1" dirty="0">
                <a:solidFill>
                  <a:srgbClr val="0070C0"/>
                </a:solidFill>
                <a:latin typeface="Calibri" panose="020F0502020204030204" pitchFamily="34" charset="0"/>
                <a:cs typeface="Calibri" panose="020F0502020204030204" pitchFamily="34" charset="0"/>
              </a:rPr>
              <a:t> </a:t>
            </a:r>
            <a:r>
              <a:rPr lang="en-US" sz="2000" b="1" i="1" dirty="0" err="1">
                <a:solidFill>
                  <a:srgbClr val="0070C0"/>
                </a:solidFill>
                <a:latin typeface="Calibri" panose="020F0502020204030204" pitchFamily="34" charset="0"/>
                <a:cs typeface="Calibri" panose="020F0502020204030204" pitchFamily="34" charset="0"/>
              </a:rPr>
              <a:t>tiêu</a:t>
            </a:r>
            <a:r>
              <a:rPr lang="en-US" sz="2000" b="1" dirty="0">
                <a:solidFill>
                  <a:srgbClr val="0070C0"/>
                </a:solidFill>
                <a:latin typeface="Calibri" panose="020F0502020204030204" pitchFamily="34" charset="0"/>
                <a:cs typeface="Calibri" panose="020F0502020204030204" pitchFamily="34" charset="0"/>
              </a:rPr>
              <a:t> </a:t>
            </a:r>
            <a:r>
              <a:rPr lang="en-US" sz="2000" b="1" dirty="0">
                <a:solidFill>
                  <a:srgbClr val="FF0000"/>
                </a:solidFill>
                <a:latin typeface="Calibri" panose="020F0502020204030204" pitchFamily="34" charset="0"/>
                <a:cs typeface="Calibri" panose="020F0502020204030204" pitchFamily="34" charset="0"/>
              </a:rPr>
              <a:t>(</a:t>
            </a:r>
            <a:r>
              <a:rPr lang="en-US" sz="2000" b="1" dirty="0" err="1">
                <a:solidFill>
                  <a:srgbClr val="FF0000"/>
                </a:solidFill>
                <a:latin typeface="Calibri" panose="020F0502020204030204" pitchFamily="34" charset="0"/>
                <a:cs typeface="Calibri" panose="020F0502020204030204" pitchFamily="34" charset="0"/>
              </a:rPr>
              <a:t>bổ</a:t>
            </a:r>
            <a:r>
              <a:rPr lang="en-US" sz="2000" b="1" dirty="0">
                <a:solidFill>
                  <a:srgbClr val="FF0000"/>
                </a:solidFill>
                <a:latin typeface="Calibri" panose="020F0502020204030204" pitchFamily="34" charset="0"/>
                <a:cs typeface="Calibri" panose="020F0502020204030204" pitchFamily="34" charset="0"/>
              </a:rPr>
              <a:t> sung 11 </a:t>
            </a:r>
            <a:r>
              <a:rPr lang="en-US" sz="2000" b="1" dirty="0" err="1">
                <a:solidFill>
                  <a:srgbClr val="FF0000"/>
                </a:solidFill>
                <a:latin typeface="Calibri" panose="020F0502020204030204" pitchFamily="34" charset="0"/>
                <a:cs typeface="Calibri" panose="020F0502020204030204" pitchFamily="34" charset="0"/>
              </a:rPr>
              <a:t>chỉ</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tiêu</a:t>
            </a:r>
            <a:r>
              <a:rPr lang="en-US" sz="2000" b="1" dirty="0">
                <a:solidFill>
                  <a:srgbClr val="FF0000"/>
                </a:solidFill>
                <a:latin typeface="Calibri" panose="020F0502020204030204" pitchFamily="34" charset="0"/>
                <a:cs typeface="Calibri" panose="020F0502020204030204" pitchFamily="34" charset="0"/>
              </a:rPr>
              <a:t> so </a:t>
            </a:r>
            <a:r>
              <a:rPr lang="en-US" sz="2000" b="1" dirty="0" err="1">
                <a:solidFill>
                  <a:srgbClr val="FF0000"/>
                </a:solidFill>
                <a:latin typeface="Calibri" panose="020F0502020204030204" pitchFamily="34" charset="0"/>
                <a:cs typeface="Calibri" panose="020F0502020204030204" pitchFamily="34" charset="0"/>
              </a:rPr>
              <a:t>với</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Quyết</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định</a:t>
            </a:r>
            <a:r>
              <a:rPr lang="en-US" sz="2000" b="1" dirty="0">
                <a:solidFill>
                  <a:srgbClr val="FF0000"/>
                </a:solidFill>
                <a:latin typeface="Calibri" panose="020F0502020204030204" pitchFamily="34" charset="0"/>
                <a:cs typeface="Calibri" panose="020F0502020204030204" pitchFamily="34" charset="0"/>
              </a:rPr>
              <a:t> 749)</a:t>
            </a:r>
            <a:endParaRPr lang="en-US" sz="2000" b="1" dirty="0"/>
          </a:p>
        </p:txBody>
      </p:sp>
    </p:spTree>
    <p:extLst>
      <p:ext uri="{BB962C8B-B14F-4D97-AF65-F5344CB8AC3E}">
        <p14:creationId xmlns:p14="http://schemas.microsoft.com/office/powerpoint/2010/main" val="222798771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0430212" cy="553998"/>
          </a:xfrm>
          <a:prstGeom prst="rect">
            <a:avLst/>
          </a:prstGeom>
          <a:noFill/>
        </p:spPr>
        <p:txBody>
          <a:bodyPr wrap="square" rtlCol="0">
            <a:spAutoFit/>
            <a:scene3d>
              <a:camera prst="orthographicFront"/>
              <a:lightRig rig="threePt" dir="t"/>
            </a:scene3d>
            <a:sp3d contourW="12700"/>
          </a:bodyPr>
          <a:lstStyle/>
          <a:p>
            <a:r>
              <a:rPr lang="en-US" sz="3000" b="1" dirty="0">
                <a:latin typeface="Calibri" panose="020F0502020204030204" pitchFamily="34" charset="0"/>
                <a:cs typeface="Calibri" panose="020F0502020204030204" pitchFamily="34" charset="0"/>
              </a:rPr>
              <a:t>MỤC TIÊU CHÍNH QUYỀN SỐ (</a:t>
            </a:r>
            <a:r>
              <a:rPr lang="en-US" sz="3000" b="1" dirty="0" err="1">
                <a:latin typeface="Calibri" panose="020F0502020204030204" pitchFamily="34" charset="0"/>
                <a:cs typeface="Calibri" panose="020F0502020204030204" pitchFamily="34" charset="0"/>
              </a:rPr>
              <a:t>tt</a:t>
            </a:r>
            <a:r>
              <a:rPr lang="en-US" sz="3000" b="1" dirty="0">
                <a:latin typeface="Calibri" panose="020F0502020204030204" pitchFamily="34" charset="0"/>
                <a:cs typeface="Calibri" panose="020F0502020204030204" pitchFamily="34" charset="0"/>
              </a:rPr>
              <a:t>)</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17</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aphicFrame>
        <p:nvGraphicFramePr>
          <p:cNvPr id="3" name="Table 2"/>
          <p:cNvGraphicFramePr>
            <a:graphicFrameLocks noGrp="1"/>
          </p:cNvGraphicFramePr>
          <p:nvPr>
            <p:extLst>
              <p:ext uri="{D42A27DB-BD31-4B8C-83A1-F6EECF244321}">
                <p14:modId xmlns:p14="http://schemas.microsoft.com/office/powerpoint/2010/main" val="680268399"/>
              </p:ext>
            </p:extLst>
          </p:nvPr>
        </p:nvGraphicFramePr>
        <p:xfrm>
          <a:off x="253219" y="1158540"/>
          <a:ext cx="11740532" cy="5593952"/>
        </p:xfrm>
        <a:graphic>
          <a:graphicData uri="http://schemas.openxmlformats.org/drawingml/2006/table">
            <a:tbl>
              <a:tblPr firstRow="1" bandRow="1">
                <a:tableStyleId>{5C22544A-7EE6-4342-B048-85BDC9FD1C3A}</a:tableStyleId>
              </a:tblPr>
              <a:tblGrid>
                <a:gridCol w="9083883">
                  <a:extLst>
                    <a:ext uri="{9D8B030D-6E8A-4147-A177-3AD203B41FA5}">
                      <a16:colId xmlns:a16="http://schemas.microsoft.com/office/drawing/2014/main" val="3591382709"/>
                    </a:ext>
                  </a:extLst>
                </a:gridCol>
                <a:gridCol w="1310193">
                  <a:extLst>
                    <a:ext uri="{9D8B030D-6E8A-4147-A177-3AD203B41FA5}">
                      <a16:colId xmlns:a16="http://schemas.microsoft.com/office/drawing/2014/main" val="4005034984"/>
                    </a:ext>
                  </a:extLst>
                </a:gridCol>
                <a:gridCol w="1346456">
                  <a:extLst>
                    <a:ext uri="{9D8B030D-6E8A-4147-A177-3AD203B41FA5}">
                      <a16:colId xmlns:a16="http://schemas.microsoft.com/office/drawing/2014/main" val="1131367837"/>
                    </a:ext>
                  </a:extLst>
                </a:gridCol>
              </a:tblGrid>
              <a:tr h="3590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Calibri" panose="020F0502020204030204" pitchFamily="34" charset="0"/>
                          <a:cs typeface="Calibri" panose="020F0502020204030204" pitchFamily="34" charset="0"/>
                        </a:rPr>
                        <a:t>Một</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số</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chỉ</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tiêu</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bổ</a:t>
                      </a:r>
                      <a:r>
                        <a:rPr lang="en-US" sz="1800" baseline="0" dirty="0">
                          <a:solidFill>
                            <a:schemeClr val="tx1"/>
                          </a:solidFill>
                          <a:latin typeface="Calibri" panose="020F0502020204030204" pitchFamily="34" charset="0"/>
                          <a:cs typeface="Calibri" panose="020F0502020204030204" pitchFamily="34" charset="0"/>
                        </a:rPr>
                        <a:t> sung so </a:t>
                      </a:r>
                      <a:r>
                        <a:rPr lang="en-US" sz="1800" baseline="0" dirty="0" err="1">
                          <a:solidFill>
                            <a:schemeClr val="tx1"/>
                          </a:solidFill>
                          <a:latin typeface="Calibri" panose="020F0502020204030204" pitchFamily="34" charset="0"/>
                          <a:cs typeface="Calibri" panose="020F0502020204030204" pitchFamily="34" charset="0"/>
                        </a:rPr>
                        <a:t>với</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Quyết</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định</a:t>
                      </a:r>
                      <a:r>
                        <a:rPr lang="en-US" sz="1800" baseline="0" dirty="0">
                          <a:solidFill>
                            <a:schemeClr val="tx1"/>
                          </a:solidFill>
                          <a:latin typeface="Calibri" panose="020F0502020204030204" pitchFamily="34" charset="0"/>
                          <a:cs typeface="Calibri" panose="020F0502020204030204" pitchFamily="34" charset="0"/>
                        </a:rPr>
                        <a:t> 749</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err="1">
                          <a:solidFill>
                            <a:schemeClr val="tx1"/>
                          </a:solidFill>
                          <a:latin typeface="Calibri" panose="020F0502020204030204" pitchFamily="34" charset="0"/>
                          <a:cs typeface="Calibri" panose="020F0502020204030204" pitchFamily="34" charset="0"/>
                        </a:rPr>
                        <a:t>Đến</a:t>
                      </a:r>
                      <a:r>
                        <a:rPr lang="en-US" sz="1800" b="1" baseline="0" dirty="0">
                          <a:solidFill>
                            <a:schemeClr val="tx1"/>
                          </a:solidFill>
                          <a:latin typeface="Calibri" panose="020F0502020204030204" pitchFamily="34" charset="0"/>
                          <a:cs typeface="Calibri" panose="020F0502020204030204" pitchFamily="34" charset="0"/>
                        </a:rPr>
                        <a:t> 2025</a:t>
                      </a:r>
                      <a:endParaRPr lang="en-US" sz="18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dirty="0" err="1">
                          <a:solidFill>
                            <a:schemeClr val="tx1"/>
                          </a:solidFill>
                          <a:latin typeface="Calibri" panose="020F0502020204030204" pitchFamily="34" charset="0"/>
                          <a:cs typeface="Calibri" panose="020F0502020204030204" pitchFamily="34" charset="0"/>
                        </a:rPr>
                        <a:t>Đến</a:t>
                      </a:r>
                      <a:r>
                        <a:rPr lang="en-US" sz="1800" b="1" baseline="0" dirty="0">
                          <a:solidFill>
                            <a:schemeClr val="tx1"/>
                          </a:solidFill>
                          <a:latin typeface="Calibri" panose="020F0502020204030204" pitchFamily="34" charset="0"/>
                          <a:cs typeface="Calibri" panose="020F0502020204030204" pitchFamily="34" charset="0"/>
                        </a:rPr>
                        <a:t> </a:t>
                      </a:r>
                      <a:r>
                        <a:rPr lang="en-US" sz="1800" b="1" dirty="0">
                          <a:solidFill>
                            <a:schemeClr val="tx1"/>
                          </a:solidFill>
                          <a:latin typeface="Calibri" panose="020F0502020204030204" pitchFamily="34" charset="0"/>
                          <a:cs typeface="Calibri" panose="020F0502020204030204" pitchFamily="34" charset="0"/>
                        </a:rPr>
                        <a:t>2030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355278"/>
                  </a:ext>
                </a:extLst>
              </a:tr>
              <a:tr h="38081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err="1">
                          <a:solidFill>
                            <a:schemeClr val="dk1"/>
                          </a:solidFill>
                          <a:effectLst/>
                          <a:latin typeface="Calibri" panose="020F0502020204030204" pitchFamily="34" charset="0"/>
                          <a:ea typeface="+mn-ea"/>
                          <a:cs typeface="Calibri" panose="020F0502020204030204" pitchFamily="34" charset="0"/>
                        </a:rPr>
                        <a:t>Tỷ</a:t>
                      </a:r>
                      <a:r>
                        <a:rPr lang="en-US" sz="1800" kern="1200" baseline="0" dirty="0">
                          <a:solidFill>
                            <a:schemeClr val="dk1"/>
                          </a:solidFill>
                          <a:effectLst/>
                          <a:latin typeface="Calibri" panose="020F0502020204030204" pitchFamily="34" charset="0"/>
                          <a:ea typeface="+mn-ea"/>
                          <a:cs typeface="Calibri" panose="020F0502020204030204" pitchFamily="34" charset="0"/>
                        </a:rPr>
                        <a:t> </a:t>
                      </a:r>
                      <a:r>
                        <a:rPr lang="en-US" sz="1800" kern="1200" baseline="0" dirty="0" err="1">
                          <a:solidFill>
                            <a:schemeClr val="dk1"/>
                          </a:solidFill>
                          <a:effectLst/>
                          <a:latin typeface="Calibri" panose="020F0502020204030204" pitchFamily="34" charset="0"/>
                          <a:ea typeface="+mn-ea"/>
                          <a:cs typeface="Calibri" panose="020F0502020204030204" pitchFamily="34" charset="0"/>
                        </a:rPr>
                        <a:t>lệ</a:t>
                      </a:r>
                      <a:r>
                        <a:rPr lang="en-US" sz="1800" kern="1200" baseline="0" dirty="0">
                          <a:solidFill>
                            <a:schemeClr val="dk1"/>
                          </a:solidFill>
                          <a:effectLst/>
                          <a:latin typeface="Calibri" panose="020F0502020204030204" pitchFamily="34" charset="0"/>
                          <a:ea typeface="+mn-ea"/>
                          <a:cs typeface="Calibri" panose="020F0502020204030204" pitchFamily="34" charset="0"/>
                        </a:rPr>
                        <a:t> </a:t>
                      </a:r>
                      <a:r>
                        <a:rPr lang="vi-VN" sz="1800" kern="1200" dirty="0">
                          <a:solidFill>
                            <a:schemeClr val="dk1"/>
                          </a:solidFill>
                          <a:effectLst/>
                          <a:latin typeface="Calibri" panose="020F0502020204030204" pitchFamily="34" charset="0"/>
                          <a:ea typeface="+mn-ea"/>
                          <a:cs typeface="Calibri" panose="020F0502020204030204" pitchFamily="34" charset="0"/>
                        </a:rPr>
                        <a:t>người dân, doanh nghiệp hài lòng về sử dụng dịch vụ công</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rgbClr val="FF0000"/>
                          </a:solidFill>
                          <a:latin typeface="Calibri" panose="020F0502020204030204" pitchFamily="34" charset="0"/>
                          <a:cs typeface="Calibri" panose="020F0502020204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3510418"/>
                  </a:ext>
                </a:extLst>
              </a:tr>
              <a:tr h="38081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Calibri" panose="020F0502020204030204" pitchFamily="34" charset="0"/>
                          <a:cs typeface="Calibri" panose="020F0502020204030204" pitchFamily="34" charset="0"/>
                        </a:rPr>
                        <a:t>Tỷ</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lệ</a:t>
                      </a:r>
                      <a:r>
                        <a:rPr lang="vi-VN" sz="1800" dirty="0">
                          <a:solidFill>
                            <a:schemeClr val="tx1"/>
                          </a:solidFill>
                          <a:latin typeface="Calibri" panose="020F0502020204030204" pitchFamily="34" charset="0"/>
                          <a:cs typeface="Calibri" panose="020F0502020204030204" pitchFamily="34" charset="0"/>
                        </a:rPr>
                        <a:t> dịch vụ cấp lại, cấp đổi được thực hiện ngay trong ngày</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rgbClr val="FF0000"/>
                          </a:solidFill>
                          <a:latin typeface="Calibri" panose="020F0502020204030204" pitchFamily="34" charset="0"/>
                          <a:cs typeface="Calibri" panose="020F0502020204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87678"/>
                  </a:ext>
                </a:extLst>
              </a:tr>
              <a:tr h="555752">
                <a:tc>
                  <a:txBody>
                    <a:bodyPr/>
                    <a:lstStyle/>
                    <a:p>
                      <a:pPr algn="just"/>
                      <a:r>
                        <a:rPr lang="en-US" sz="1800" dirty="0" err="1">
                          <a:solidFill>
                            <a:srgbClr val="FF0000"/>
                          </a:solidFill>
                          <a:latin typeface="Calibri" panose="020F0502020204030204" pitchFamily="34" charset="0"/>
                          <a:cs typeface="Calibri" panose="020F0502020204030204" pitchFamily="34" charset="0"/>
                        </a:rPr>
                        <a:t>Tỷ</a:t>
                      </a:r>
                      <a:r>
                        <a:rPr lang="en-US" sz="1800" baseline="0" dirty="0">
                          <a:solidFill>
                            <a:srgbClr val="FF0000"/>
                          </a:solidFill>
                          <a:latin typeface="Calibri" panose="020F0502020204030204" pitchFamily="34" charset="0"/>
                          <a:cs typeface="Calibri" panose="020F0502020204030204" pitchFamily="34" charset="0"/>
                        </a:rPr>
                        <a:t> </a:t>
                      </a:r>
                      <a:r>
                        <a:rPr lang="en-US" sz="1800" baseline="0" dirty="0" err="1">
                          <a:solidFill>
                            <a:srgbClr val="FF0000"/>
                          </a:solidFill>
                          <a:latin typeface="Calibri" panose="020F0502020204030204" pitchFamily="34" charset="0"/>
                          <a:cs typeface="Calibri" panose="020F0502020204030204" pitchFamily="34" charset="0"/>
                        </a:rPr>
                        <a:t>lệ</a:t>
                      </a:r>
                      <a:r>
                        <a:rPr lang="vi-VN" sz="1800" dirty="0">
                          <a:solidFill>
                            <a:srgbClr val="FF0000"/>
                          </a:solidFill>
                          <a:latin typeface="Calibri" panose="020F0502020204030204" pitchFamily="34" charset="0"/>
                          <a:cs typeface="Calibri" panose="020F0502020204030204" pitchFamily="34" charset="0"/>
                        </a:rPr>
                        <a:t> dịch vụ sự nghiệp công được cung cấp trực tuyến mức độ 3, 4; được cung cấp trên nhiều phương tiện truy cập khác nhau, bao gồm cả thiết bị di động</a:t>
                      </a:r>
                      <a:endParaRPr lang="en-US" sz="18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rgbClr val="FF0000"/>
                          </a:solidFill>
                          <a:latin typeface="Calibri" panose="020F0502020204030204" pitchFamily="34" charset="0"/>
                          <a:cs typeface="Calibri" panose="020F050202020403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800" b="0" dirty="0">
                          <a:solidFill>
                            <a:srgbClr val="FF0000"/>
                          </a:solidFill>
                          <a:latin typeface="Calibri" panose="020F0502020204030204" pitchFamily="34" charset="0"/>
                          <a:cs typeface="Calibri" panose="020F0502020204030204" pitchFamily="34" charset="0"/>
                        </a:rPr>
                        <a:t>90%</a:t>
                      </a:r>
                      <a:endParaRPr lang="en-US" sz="1800" b="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6894610"/>
                  </a:ext>
                </a:extLst>
              </a:tr>
              <a:tr h="372872">
                <a:tc>
                  <a:txBody>
                    <a:bodyPr/>
                    <a:lstStyle/>
                    <a:p>
                      <a:pPr algn="just"/>
                      <a:r>
                        <a:rPr lang="en-US" sz="1800" dirty="0">
                          <a:solidFill>
                            <a:srgbClr val="FF0000"/>
                          </a:solidFill>
                          <a:latin typeface="Calibri" panose="020F0502020204030204" pitchFamily="34" charset="0"/>
                          <a:cs typeface="Calibri" panose="020F0502020204030204" pitchFamily="34" charset="0"/>
                        </a:rPr>
                        <a:t>C</a:t>
                      </a:r>
                      <a:r>
                        <a:rPr lang="vi-VN" sz="1800" dirty="0">
                          <a:solidFill>
                            <a:srgbClr val="FF0000"/>
                          </a:solidFill>
                          <a:latin typeface="Calibri" panose="020F0502020204030204" pitchFamily="34" charset="0"/>
                          <a:cs typeface="Calibri" panose="020F0502020204030204" pitchFamily="34" charset="0"/>
                        </a:rPr>
                        <a:t>ơ quan Đảng ban hành công khai bộ thủ tục hành chính và liên thông giữa các cơ quan</a:t>
                      </a:r>
                      <a:endParaRPr lang="en-US" sz="18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rgbClr val="FF0000"/>
                          </a:solidFill>
                          <a:latin typeface="Calibri" panose="020F0502020204030204" pitchFamily="34" charset="0"/>
                          <a:cs typeface="Calibri" panose="020F0502020204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1245684"/>
                  </a:ext>
                </a:extLst>
              </a:tr>
              <a:tr h="414997">
                <a:tc>
                  <a:txBody>
                    <a:bodyPr/>
                    <a:lstStyle/>
                    <a:p>
                      <a:pPr algn="just"/>
                      <a:r>
                        <a:rPr lang="vi-VN" sz="1800" dirty="0">
                          <a:solidFill>
                            <a:schemeClr val="tx1"/>
                          </a:solidFill>
                          <a:latin typeface="Calibri" panose="020F0502020204030204" pitchFamily="34" charset="0"/>
                          <a:cs typeface="Calibri" panose="020F0502020204030204" pitchFamily="34" charset="0"/>
                        </a:rPr>
                        <a:t>Mỗi người dân có 01 định danh điện tử, xác thực điện tử và có kho dữ liệu số cá nhân trên hệ thống của Thành phố</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5393029"/>
                  </a:ext>
                </a:extLst>
              </a:tr>
              <a:tr h="359062">
                <a:tc>
                  <a:txBody>
                    <a:bodyPr/>
                    <a:lstStyle/>
                    <a:p>
                      <a:pPr algn="just"/>
                      <a:r>
                        <a:rPr lang="en-US" sz="1800" dirty="0" err="1">
                          <a:solidFill>
                            <a:schemeClr val="tx1"/>
                          </a:solidFill>
                          <a:latin typeface="Calibri" panose="020F0502020204030204" pitchFamily="34" charset="0"/>
                          <a:cs typeface="Calibri" panose="020F0502020204030204" pitchFamily="34" charset="0"/>
                        </a:rPr>
                        <a:t>Tỷ</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lệ</a:t>
                      </a:r>
                      <a:r>
                        <a:rPr lang="vi-VN" sz="1800" dirty="0">
                          <a:solidFill>
                            <a:schemeClr val="tx1"/>
                          </a:solidFill>
                          <a:latin typeface="Calibri" panose="020F0502020204030204" pitchFamily="34" charset="0"/>
                          <a:cs typeface="Calibri" panose="020F0502020204030204" pitchFamily="34" charset="0"/>
                        </a:rPr>
                        <a:t> cơ quan nhà nước tham gia cung cấp dữ liệu mở</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rgbClr val="FF0000"/>
                          </a:solidFill>
                          <a:latin typeface="Calibri" panose="020F0502020204030204" pitchFamily="34" charset="0"/>
                          <a:cs typeface="Calibri" panose="020F0502020204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1055091"/>
                  </a:ext>
                </a:extLst>
              </a:tr>
              <a:tr h="359062">
                <a:tc>
                  <a:txBody>
                    <a:bodyPr/>
                    <a:lstStyle/>
                    <a:p>
                      <a:pPr algn="just"/>
                      <a:r>
                        <a:rPr lang="en-US" sz="1800" dirty="0">
                          <a:solidFill>
                            <a:srgbClr val="FF0000"/>
                          </a:solidFill>
                          <a:latin typeface="Calibri" panose="020F0502020204030204" pitchFamily="34" charset="0"/>
                          <a:cs typeface="Calibri" panose="020F0502020204030204" pitchFamily="34" charset="0"/>
                        </a:rPr>
                        <a:t>S</a:t>
                      </a:r>
                      <a:r>
                        <a:rPr lang="vi-VN" sz="1800" dirty="0">
                          <a:solidFill>
                            <a:srgbClr val="FF0000"/>
                          </a:solidFill>
                          <a:latin typeface="Calibri" panose="020F0502020204030204" pitchFamily="34" charset="0"/>
                          <a:cs typeface="Calibri" panose="020F0502020204030204" pitchFamily="34" charset="0"/>
                        </a:rPr>
                        <a:t>ử dụng dữ liệu số chuyên ngành để thay thế thành phần hồ sơ phải nộp</a:t>
                      </a:r>
                      <a:endParaRPr lang="en-US" sz="18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baseline="0" dirty="0">
                          <a:solidFill>
                            <a:srgbClr val="FF0000"/>
                          </a:solidFill>
                          <a:latin typeface="Calibri" panose="020F0502020204030204" pitchFamily="34" charset="0"/>
                          <a:cs typeface="Calibri" panose="020F0502020204030204" pitchFamily="34" charset="0"/>
                        </a:rPr>
                        <a:t>&gt;10 </a:t>
                      </a:r>
                      <a:r>
                        <a:rPr lang="en-US" sz="1800" b="0" baseline="0" dirty="0" err="1">
                          <a:solidFill>
                            <a:srgbClr val="FF0000"/>
                          </a:solidFill>
                          <a:latin typeface="Calibri" panose="020F0502020204030204" pitchFamily="34" charset="0"/>
                          <a:cs typeface="Calibri" panose="020F0502020204030204" pitchFamily="34" charset="0"/>
                        </a:rPr>
                        <a:t>loại</a:t>
                      </a:r>
                      <a:r>
                        <a:rPr lang="en-US" sz="1800" b="0" baseline="0" dirty="0">
                          <a:solidFill>
                            <a:srgbClr val="FF0000"/>
                          </a:solidFill>
                          <a:latin typeface="Calibri" panose="020F0502020204030204" pitchFamily="34" charset="0"/>
                          <a:cs typeface="Calibri" panose="020F0502020204030204" pitchFamily="34" charset="0"/>
                        </a:rPr>
                        <a:t> DL</a:t>
                      </a:r>
                      <a:endParaRPr lang="en-US" sz="1800" b="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rgbClr val="FF0000"/>
                          </a:solidFill>
                          <a:latin typeface="Calibri" panose="020F0502020204030204" pitchFamily="34" charset="0"/>
                          <a:cs typeface="Calibri" panose="020F0502020204030204" pitchFamily="34" charset="0"/>
                        </a:rPr>
                        <a:t>&gt;</a:t>
                      </a:r>
                      <a:r>
                        <a:rPr lang="vi-VN" sz="1800" b="0" dirty="0">
                          <a:solidFill>
                            <a:srgbClr val="FF0000"/>
                          </a:solidFill>
                          <a:latin typeface="Calibri" panose="020F0502020204030204" pitchFamily="34" charset="0"/>
                          <a:cs typeface="Calibri" panose="020F0502020204030204" pitchFamily="34" charset="0"/>
                        </a:rPr>
                        <a:t>100</a:t>
                      </a:r>
                      <a:r>
                        <a:rPr lang="en-US" sz="1800" b="0" dirty="0">
                          <a:solidFill>
                            <a:srgbClr val="FF0000"/>
                          </a:solidFill>
                          <a:latin typeface="Calibri" panose="020F0502020204030204" pitchFamily="34" charset="0"/>
                          <a:cs typeface="Calibri" panose="020F0502020204030204" pitchFamily="34" charset="0"/>
                        </a:rPr>
                        <a:t> </a:t>
                      </a:r>
                      <a:r>
                        <a:rPr lang="en-US" sz="1800" b="0" dirty="0" err="1">
                          <a:solidFill>
                            <a:srgbClr val="FF0000"/>
                          </a:solidFill>
                          <a:latin typeface="Calibri" panose="020F0502020204030204" pitchFamily="34" charset="0"/>
                          <a:cs typeface="Calibri" panose="020F0502020204030204" pitchFamily="34" charset="0"/>
                        </a:rPr>
                        <a:t>loại</a:t>
                      </a:r>
                      <a:r>
                        <a:rPr lang="en-US" sz="1800" b="0" baseline="0" dirty="0">
                          <a:solidFill>
                            <a:srgbClr val="FF0000"/>
                          </a:solidFill>
                          <a:latin typeface="Calibri" panose="020F0502020204030204" pitchFamily="34" charset="0"/>
                          <a:cs typeface="Calibri" panose="020F0502020204030204" pitchFamily="34" charset="0"/>
                        </a:rPr>
                        <a:t> DL</a:t>
                      </a:r>
                      <a:endParaRPr lang="en-US" sz="1800" b="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8816601"/>
                  </a:ext>
                </a:extLst>
              </a:tr>
              <a:tr h="359062">
                <a:tc>
                  <a:txBody>
                    <a:bodyPr/>
                    <a:lstStyle/>
                    <a:p>
                      <a:pPr algn="just"/>
                      <a:r>
                        <a:rPr lang="en-US" sz="1800" dirty="0" err="1">
                          <a:solidFill>
                            <a:schemeClr val="tx1"/>
                          </a:solidFill>
                          <a:latin typeface="Calibri" panose="020F0502020204030204" pitchFamily="34" charset="0"/>
                          <a:cs typeface="Calibri" panose="020F0502020204030204" pitchFamily="34" charset="0"/>
                        </a:rPr>
                        <a:t>Tỷ</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lệ</a:t>
                      </a:r>
                      <a:r>
                        <a:rPr lang="en-US" sz="1800" baseline="0" dirty="0">
                          <a:solidFill>
                            <a:schemeClr val="tx1"/>
                          </a:solidFill>
                          <a:latin typeface="Calibri" panose="020F0502020204030204" pitchFamily="34" charset="0"/>
                          <a:cs typeface="Calibri" panose="020F0502020204030204" pitchFamily="34" charset="0"/>
                        </a:rPr>
                        <a:t> CBCCVC </a:t>
                      </a:r>
                      <a:r>
                        <a:rPr lang="vi-VN" sz="1800" dirty="0">
                          <a:solidFill>
                            <a:schemeClr val="tx1"/>
                          </a:solidFill>
                          <a:latin typeface="Calibri" panose="020F0502020204030204" pitchFamily="34" charset="0"/>
                          <a:cs typeface="Calibri" panose="020F0502020204030204" pitchFamily="34" charset="0"/>
                        </a:rPr>
                        <a:t>được tập huấn, bồi dưỡng về kỹ năng phân tích và xử lý dữ liệu</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rgbClr val="FF0000"/>
                          </a:solidFill>
                          <a:latin typeface="Calibri" panose="020F0502020204030204" pitchFamily="34" charset="0"/>
                          <a:cs typeface="Calibri" panose="020F050202020403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rgbClr val="FF0000"/>
                          </a:solidFill>
                          <a:latin typeface="Calibri" panose="020F0502020204030204" pitchFamily="34" charset="0"/>
                          <a:cs typeface="Calibri" panose="020F050202020403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025839"/>
                  </a:ext>
                </a:extLst>
              </a:tr>
              <a:tr h="436098">
                <a:tc>
                  <a:txBody>
                    <a:bodyPr/>
                    <a:lstStyle/>
                    <a:p>
                      <a:pPr algn="just"/>
                      <a:r>
                        <a:rPr lang="en-US" sz="1800" dirty="0" err="1">
                          <a:solidFill>
                            <a:schemeClr val="tx1"/>
                          </a:solidFill>
                          <a:latin typeface="Calibri" panose="020F0502020204030204" pitchFamily="34" charset="0"/>
                          <a:cs typeface="Calibri" panose="020F0502020204030204" pitchFamily="34" charset="0"/>
                        </a:rPr>
                        <a:t>Tỷ</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lệ</a:t>
                      </a:r>
                      <a:r>
                        <a:rPr lang="en-US" sz="1800" baseline="0" dirty="0">
                          <a:solidFill>
                            <a:schemeClr val="tx1"/>
                          </a:solidFill>
                          <a:latin typeface="Calibri" panose="020F0502020204030204" pitchFamily="34" charset="0"/>
                          <a:cs typeface="Calibri" panose="020F0502020204030204" pitchFamily="34" charset="0"/>
                        </a:rPr>
                        <a:t> </a:t>
                      </a:r>
                      <a:r>
                        <a:rPr lang="vi-VN" sz="1800" dirty="0">
                          <a:solidFill>
                            <a:schemeClr val="tx1"/>
                          </a:solidFill>
                          <a:latin typeface="Calibri" panose="020F0502020204030204" pitchFamily="34" charset="0"/>
                          <a:cs typeface="Calibri" panose="020F0502020204030204" pitchFamily="34" charset="0"/>
                        </a:rPr>
                        <a:t>cơ quan Đảng</a:t>
                      </a:r>
                      <a:r>
                        <a:rPr lang="en-US" sz="1800" dirty="0">
                          <a:solidFill>
                            <a:schemeClr val="tx1"/>
                          </a:solidFill>
                          <a:latin typeface="Calibri" panose="020F0502020204030204" pitchFamily="34" charset="0"/>
                          <a:cs typeface="Calibri" panose="020F0502020204030204" pitchFamily="34" charset="0"/>
                        </a:rPr>
                        <a:t>,</a:t>
                      </a:r>
                      <a:r>
                        <a:rPr lang="vi-VN" sz="1800" dirty="0">
                          <a:solidFill>
                            <a:schemeClr val="tx1"/>
                          </a:solidFill>
                          <a:latin typeface="Calibri" panose="020F0502020204030204" pitchFamily="34" charset="0"/>
                          <a:cs typeface="Calibri" panose="020F0502020204030204" pitchFamily="34" charset="0"/>
                        </a:rPr>
                        <a:t> Nhà nước từ cấp </a:t>
                      </a:r>
                      <a:r>
                        <a:rPr lang="en-US" sz="1800" dirty="0">
                          <a:solidFill>
                            <a:schemeClr val="tx1"/>
                          </a:solidFill>
                          <a:latin typeface="Calibri" panose="020F0502020204030204" pitchFamily="34" charset="0"/>
                          <a:cs typeface="Calibri" panose="020F0502020204030204" pitchFamily="34" charset="0"/>
                        </a:rPr>
                        <a:t>TP </a:t>
                      </a:r>
                      <a:r>
                        <a:rPr lang="vi-VN" sz="1800" dirty="0">
                          <a:solidFill>
                            <a:schemeClr val="tx1"/>
                          </a:solidFill>
                          <a:latin typeface="Calibri" panose="020F0502020204030204" pitchFamily="34" charset="0"/>
                          <a:cs typeface="Calibri" panose="020F0502020204030204" pitchFamily="34" charset="0"/>
                        </a:rPr>
                        <a:t>đến </a:t>
                      </a:r>
                      <a:r>
                        <a:rPr lang="en-US" sz="1800" dirty="0">
                          <a:solidFill>
                            <a:schemeClr val="tx1"/>
                          </a:solidFill>
                          <a:latin typeface="Calibri" panose="020F0502020204030204" pitchFamily="34" charset="0"/>
                          <a:cs typeface="Calibri" panose="020F0502020204030204" pitchFamily="34" charset="0"/>
                        </a:rPr>
                        <a:t>PX </a:t>
                      </a:r>
                      <a:r>
                        <a:rPr lang="vi-VN" sz="1800" dirty="0">
                          <a:solidFill>
                            <a:schemeClr val="tx1"/>
                          </a:solidFill>
                          <a:latin typeface="Calibri" panose="020F0502020204030204" pitchFamily="34" charset="0"/>
                          <a:cs typeface="Calibri" panose="020F0502020204030204" pitchFamily="34" charset="0"/>
                        </a:rPr>
                        <a:t>có hạ tầng và triển khai họp trực tuyến</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rgbClr val="FF0000"/>
                          </a:solidFill>
                          <a:latin typeface="Calibri" panose="020F0502020204030204" pitchFamily="34" charset="0"/>
                          <a:cs typeface="Calibri" panose="020F0502020204030204" pitchFamily="34"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6419708"/>
                  </a:ext>
                </a:extLst>
              </a:tr>
              <a:tr h="628359">
                <a:tc>
                  <a:txBody>
                    <a:bodyPr/>
                    <a:lstStyle/>
                    <a:p>
                      <a:pPr algn="just"/>
                      <a:r>
                        <a:rPr lang="en-US" sz="1800" dirty="0" err="1">
                          <a:solidFill>
                            <a:schemeClr val="tx1"/>
                          </a:solidFill>
                          <a:latin typeface="Calibri" panose="020F0502020204030204" pitchFamily="34" charset="0"/>
                          <a:cs typeface="Calibri" panose="020F0502020204030204" pitchFamily="34" charset="0"/>
                        </a:rPr>
                        <a:t>Tỷ</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lệ</a:t>
                      </a:r>
                      <a:r>
                        <a:rPr lang="en-US" sz="1800" baseline="0" dirty="0">
                          <a:solidFill>
                            <a:schemeClr val="tx1"/>
                          </a:solidFill>
                          <a:latin typeface="Calibri" panose="020F0502020204030204" pitchFamily="34" charset="0"/>
                          <a:cs typeface="Calibri" panose="020F0502020204030204" pitchFamily="34" charset="0"/>
                        </a:rPr>
                        <a:t> </a:t>
                      </a:r>
                      <a:r>
                        <a:rPr lang="vi-VN" sz="1800" dirty="0">
                          <a:solidFill>
                            <a:schemeClr val="tx1"/>
                          </a:solidFill>
                          <a:latin typeface="Calibri" panose="020F0502020204030204" pitchFamily="34" charset="0"/>
                          <a:cs typeface="Calibri" panose="020F0502020204030204" pitchFamily="34" charset="0"/>
                        </a:rPr>
                        <a:t>chương trình đào tạo, tập huấn, thi tuyến, thi nâng ngạch </a:t>
                      </a:r>
                      <a:r>
                        <a:rPr lang="en-US" sz="1800" dirty="0">
                          <a:solidFill>
                            <a:schemeClr val="tx1"/>
                          </a:solidFill>
                          <a:latin typeface="Calibri" panose="020F0502020204030204" pitchFamily="34" charset="0"/>
                          <a:cs typeface="Calibri" panose="020F0502020204030204" pitchFamily="34" charset="0"/>
                        </a:rPr>
                        <a:t>QLNN </a:t>
                      </a:r>
                      <a:r>
                        <a:rPr lang="vi-VN" sz="1800" dirty="0">
                          <a:solidFill>
                            <a:schemeClr val="tx1"/>
                          </a:solidFill>
                          <a:latin typeface="Calibri" panose="020F0502020204030204" pitchFamily="34" charset="0"/>
                          <a:cs typeface="Calibri" panose="020F0502020204030204" pitchFamily="34" charset="0"/>
                        </a:rPr>
                        <a:t>cho </a:t>
                      </a:r>
                      <a:r>
                        <a:rPr lang="en-US" sz="1800" dirty="0">
                          <a:solidFill>
                            <a:schemeClr val="tx1"/>
                          </a:solidFill>
                          <a:latin typeface="Calibri" panose="020F0502020204030204" pitchFamily="34" charset="0"/>
                          <a:cs typeface="Calibri" panose="020F0502020204030204" pitchFamily="34" charset="0"/>
                        </a:rPr>
                        <a:t>CCVC </a:t>
                      </a:r>
                      <a:r>
                        <a:rPr lang="vi-VN" sz="1800" dirty="0">
                          <a:solidFill>
                            <a:schemeClr val="tx1"/>
                          </a:solidFill>
                          <a:latin typeface="Calibri" panose="020F0502020204030204" pitchFamily="34" charset="0"/>
                          <a:cs typeface="Calibri" panose="020F0502020204030204" pitchFamily="34" charset="0"/>
                        </a:rPr>
                        <a:t>được triển khai trực tuyến</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rgbClr val="FF0000"/>
                          </a:solidFill>
                          <a:latin typeface="Calibri" panose="020F0502020204030204" pitchFamily="34" charset="0"/>
                          <a:cs typeface="Calibri" panose="020F0502020204030204" pitchFamily="34" charset="0"/>
                        </a:rPr>
                        <a:t>&gt;70%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rgbClr val="FF0000"/>
                          </a:solidFill>
                          <a:latin typeface="Calibri" panose="020F0502020204030204" pitchFamily="34" charset="0"/>
                          <a:cs typeface="Calibri" panose="020F050202020403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9722994"/>
                  </a:ext>
                </a:extLst>
              </a:tr>
              <a:tr h="628359">
                <a:tc>
                  <a:txBody>
                    <a:bodyPr/>
                    <a:lstStyle/>
                    <a:p>
                      <a:pPr algn="just"/>
                      <a:r>
                        <a:rPr lang="vi-VN" sz="1800" dirty="0">
                          <a:solidFill>
                            <a:srgbClr val="FF0000"/>
                          </a:solidFill>
                          <a:latin typeface="Calibri" panose="020F0502020204030204" pitchFamily="34" charset="0"/>
                          <a:cs typeface="Calibri" panose="020F0502020204030204" pitchFamily="34" charset="0"/>
                        </a:rPr>
                        <a:t>Hoàn thành cơ bản </a:t>
                      </a:r>
                      <a:r>
                        <a:rPr lang="en-US" sz="1800" dirty="0">
                          <a:solidFill>
                            <a:srgbClr val="FF0000"/>
                          </a:solidFill>
                          <a:latin typeface="Calibri" panose="020F0502020204030204" pitchFamily="34" charset="0"/>
                          <a:cs typeface="Calibri" panose="020F0502020204030204" pitchFamily="34" charset="0"/>
                        </a:rPr>
                        <a:t>CQS </a:t>
                      </a:r>
                      <a:r>
                        <a:rPr lang="vi-VN" sz="1800" dirty="0">
                          <a:solidFill>
                            <a:srgbClr val="FF0000"/>
                          </a:solidFill>
                          <a:latin typeface="Calibri" panose="020F0502020204030204" pitchFamily="34" charset="0"/>
                          <a:cs typeface="Calibri" panose="020F0502020204030204" pitchFamily="34" charset="0"/>
                        </a:rPr>
                        <a:t>tại quận/huyện và xã</a:t>
                      </a:r>
                      <a:r>
                        <a:rPr lang="en-US" sz="1800" dirty="0">
                          <a:solidFill>
                            <a:srgbClr val="FF0000"/>
                          </a:solidFill>
                          <a:latin typeface="Calibri" panose="020F0502020204030204" pitchFamily="34" charset="0"/>
                          <a:cs typeface="Calibri" panose="020F0502020204030204" pitchFamily="34" charset="0"/>
                        </a:rPr>
                        <a:t>/</a:t>
                      </a:r>
                      <a:r>
                        <a:rPr lang="vi-VN" sz="1800" dirty="0">
                          <a:solidFill>
                            <a:srgbClr val="FF0000"/>
                          </a:solidFill>
                          <a:latin typeface="Calibri" panose="020F0502020204030204" pitchFamily="34" charset="0"/>
                          <a:cs typeface="Calibri" panose="020F0502020204030204" pitchFamily="34" charset="0"/>
                        </a:rPr>
                        <a:t>phường (đạt ít nhất 80% điểm </a:t>
                      </a:r>
                      <a:r>
                        <a:rPr lang="en-US" sz="1800" dirty="0" err="1">
                          <a:solidFill>
                            <a:srgbClr val="FF0000"/>
                          </a:solidFill>
                          <a:latin typeface="Calibri" panose="020F0502020204030204" pitchFamily="34" charset="0"/>
                          <a:cs typeface="Calibri" panose="020F0502020204030204" pitchFamily="34" charset="0"/>
                        </a:rPr>
                        <a:t>Bộ</a:t>
                      </a:r>
                      <a:r>
                        <a:rPr lang="vi-VN" sz="1800" dirty="0">
                          <a:solidFill>
                            <a:srgbClr val="FF0000"/>
                          </a:solidFill>
                          <a:latin typeface="Calibri" panose="020F0502020204030204" pitchFamily="34" charset="0"/>
                          <a:cs typeface="Calibri" panose="020F0502020204030204" pitchFamily="34" charset="0"/>
                        </a:rPr>
                        <a:t> tiêu chí </a:t>
                      </a:r>
                      <a:r>
                        <a:rPr lang="en-US" sz="1800" dirty="0">
                          <a:solidFill>
                            <a:srgbClr val="FF0000"/>
                          </a:solidFill>
                          <a:latin typeface="Calibri" panose="020F0502020204030204" pitchFamily="34" charset="0"/>
                          <a:cs typeface="Calibri" panose="020F0502020204030204" pitchFamily="34" charset="0"/>
                        </a:rPr>
                        <a:t>DTI</a:t>
                      </a:r>
                      <a:r>
                        <a:rPr lang="vi-VN" sz="1800" dirty="0">
                          <a:solidFill>
                            <a:srgbClr val="FF0000"/>
                          </a:solidFill>
                          <a:latin typeface="Calibri" panose="020F0502020204030204" pitchFamily="34" charset="0"/>
                          <a:cs typeface="Calibri" panose="020F0502020204030204" pitchFamily="34" charset="0"/>
                        </a:rPr>
                        <a:t>)</a:t>
                      </a:r>
                      <a:endParaRPr lang="en-US" sz="18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rgbClr val="FF0000"/>
                          </a:solidFill>
                          <a:latin typeface="Calibri" panose="020F0502020204030204" pitchFamily="34" charset="0"/>
                          <a:cs typeface="Calibri" panose="020F0502020204030204" pitchFamily="34" charset="0"/>
                        </a:rPr>
                        <a:t>01 QH; 30% PX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a:solidFill>
                            <a:srgbClr val="FF0000"/>
                          </a:solidFill>
                          <a:latin typeface="Calibri" panose="020F0502020204030204" pitchFamily="34" charset="0"/>
                          <a:cs typeface="Calibri" panose="020F0502020204030204" pitchFamily="34" charset="0"/>
                        </a:rPr>
                        <a:t>100% QH;</a:t>
                      </a:r>
                      <a:r>
                        <a:rPr lang="en-US" sz="1800" b="0" baseline="0" dirty="0">
                          <a:solidFill>
                            <a:srgbClr val="FF0000"/>
                          </a:solidFill>
                          <a:latin typeface="Calibri" panose="020F0502020204030204" pitchFamily="34" charset="0"/>
                          <a:cs typeface="Calibri" panose="020F0502020204030204" pitchFamily="34" charset="0"/>
                        </a:rPr>
                        <a:t> 100% PX</a:t>
                      </a:r>
                      <a:endParaRPr lang="en-US" sz="1800" b="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9569062"/>
                  </a:ext>
                </a:extLst>
              </a:tr>
            </a:tbl>
          </a:graphicData>
        </a:graphic>
      </p:graphicFrame>
    </p:spTree>
    <p:extLst>
      <p:ext uri="{BB962C8B-B14F-4D97-AF65-F5344CB8AC3E}">
        <p14:creationId xmlns:p14="http://schemas.microsoft.com/office/powerpoint/2010/main" val="11511369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0430212" cy="553998"/>
          </a:xfrm>
          <a:prstGeom prst="rect">
            <a:avLst/>
          </a:prstGeom>
          <a:noFill/>
        </p:spPr>
        <p:txBody>
          <a:bodyPr wrap="square" rtlCol="0">
            <a:spAutoFit/>
            <a:scene3d>
              <a:camera prst="orthographicFront"/>
              <a:lightRig rig="threePt" dir="t"/>
            </a:scene3d>
            <a:sp3d contourW="12700"/>
          </a:bodyPr>
          <a:lstStyle/>
          <a:p>
            <a:r>
              <a:rPr lang="en-US" sz="3000" b="1" dirty="0">
                <a:latin typeface="Calibri" panose="020F0502020204030204" pitchFamily="34" charset="0"/>
                <a:cs typeface="Calibri" panose="020F0502020204030204" pitchFamily="34" charset="0"/>
              </a:rPr>
              <a:t>MỤC TIÊU KINH TẾ SỐ </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18</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aphicFrame>
        <p:nvGraphicFramePr>
          <p:cNvPr id="3" name="Table 2"/>
          <p:cNvGraphicFramePr>
            <a:graphicFrameLocks noGrp="1"/>
          </p:cNvGraphicFramePr>
          <p:nvPr>
            <p:extLst>
              <p:ext uri="{D42A27DB-BD31-4B8C-83A1-F6EECF244321}">
                <p14:modId xmlns:p14="http://schemas.microsoft.com/office/powerpoint/2010/main" val="1601454015"/>
              </p:ext>
            </p:extLst>
          </p:nvPr>
        </p:nvGraphicFramePr>
        <p:xfrm>
          <a:off x="252630" y="1727483"/>
          <a:ext cx="11788728" cy="5009549"/>
        </p:xfrm>
        <a:graphic>
          <a:graphicData uri="http://schemas.openxmlformats.org/drawingml/2006/table">
            <a:tbl>
              <a:tblPr firstRow="1" bandRow="1">
                <a:tableStyleId>{5C22544A-7EE6-4342-B048-85BDC9FD1C3A}</a:tableStyleId>
              </a:tblPr>
              <a:tblGrid>
                <a:gridCol w="7259518">
                  <a:extLst>
                    <a:ext uri="{9D8B030D-6E8A-4147-A177-3AD203B41FA5}">
                      <a16:colId xmlns:a16="http://schemas.microsoft.com/office/drawing/2014/main" val="3591382709"/>
                    </a:ext>
                  </a:extLst>
                </a:gridCol>
                <a:gridCol w="4529210">
                  <a:extLst>
                    <a:ext uri="{9D8B030D-6E8A-4147-A177-3AD203B41FA5}">
                      <a16:colId xmlns:a16="http://schemas.microsoft.com/office/drawing/2014/main" val="2371361054"/>
                    </a:ext>
                  </a:extLst>
                </a:gridCol>
              </a:tblGrid>
              <a:tr h="3071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err="1">
                          <a:solidFill>
                            <a:schemeClr val="tx1"/>
                          </a:solidFill>
                          <a:latin typeface="Calibri" panose="020F0502020204030204" pitchFamily="34" charset="0"/>
                          <a:cs typeface="Calibri" panose="020F0502020204030204" pitchFamily="34" charset="0"/>
                        </a:rPr>
                        <a:t>Một</a:t>
                      </a:r>
                      <a:r>
                        <a:rPr lang="en-US" sz="1700" baseline="0" dirty="0">
                          <a:solidFill>
                            <a:schemeClr val="tx1"/>
                          </a:solidFill>
                          <a:latin typeface="Calibri" panose="020F0502020204030204" pitchFamily="34" charset="0"/>
                          <a:cs typeface="Calibri" panose="020F0502020204030204" pitchFamily="34" charset="0"/>
                        </a:rPr>
                        <a:t> </a:t>
                      </a:r>
                      <a:r>
                        <a:rPr lang="en-US" sz="1700" baseline="0" dirty="0" err="1">
                          <a:solidFill>
                            <a:schemeClr val="tx1"/>
                          </a:solidFill>
                          <a:latin typeface="Calibri" panose="020F0502020204030204" pitchFamily="34" charset="0"/>
                          <a:cs typeface="Calibri" panose="020F0502020204030204" pitchFamily="34" charset="0"/>
                        </a:rPr>
                        <a:t>số</a:t>
                      </a:r>
                      <a:r>
                        <a:rPr lang="en-US" sz="1700" baseline="0" dirty="0">
                          <a:solidFill>
                            <a:schemeClr val="tx1"/>
                          </a:solidFill>
                          <a:latin typeface="Calibri" panose="020F0502020204030204" pitchFamily="34" charset="0"/>
                          <a:cs typeface="Calibri" panose="020F0502020204030204" pitchFamily="34" charset="0"/>
                        </a:rPr>
                        <a:t> </a:t>
                      </a:r>
                      <a:r>
                        <a:rPr lang="en-US" sz="1700" baseline="0" dirty="0" err="1">
                          <a:solidFill>
                            <a:schemeClr val="tx1"/>
                          </a:solidFill>
                          <a:latin typeface="Calibri" panose="020F0502020204030204" pitchFamily="34" charset="0"/>
                          <a:cs typeface="Calibri" panose="020F0502020204030204" pitchFamily="34" charset="0"/>
                        </a:rPr>
                        <a:t>chỉ</a:t>
                      </a:r>
                      <a:r>
                        <a:rPr lang="en-US" sz="1700" baseline="0" dirty="0">
                          <a:solidFill>
                            <a:schemeClr val="tx1"/>
                          </a:solidFill>
                          <a:latin typeface="Calibri" panose="020F0502020204030204" pitchFamily="34" charset="0"/>
                          <a:cs typeface="Calibri" panose="020F0502020204030204" pitchFamily="34" charset="0"/>
                        </a:rPr>
                        <a:t> </a:t>
                      </a:r>
                      <a:r>
                        <a:rPr lang="en-US" sz="1700" baseline="0" dirty="0" err="1">
                          <a:solidFill>
                            <a:schemeClr val="tx1"/>
                          </a:solidFill>
                          <a:latin typeface="Calibri" panose="020F0502020204030204" pitchFamily="34" charset="0"/>
                          <a:cs typeface="Calibri" panose="020F0502020204030204" pitchFamily="34" charset="0"/>
                        </a:rPr>
                        <a:t>tiêu</a:t>
                      </a:r>
                      <a:r>
                        <a:rPr lang="en-US" sz="1700" baseline="0" dirty="0">
                          <a:solidFill>
                            <a:schemeClr val="tx1"/>
                          </a:solidFill>
                          <a:latin typeface="Calibri" panose="020F0502020204030204" pitchFamily="34" charset="0"/>
                          <a:cs typeface="Calibri" panose="020F0502020204030204" pitchFamily="34" charset="0"/>
                        </a:rPr>
                        <a:t> chính </a:t>
                      </a:r>
                      <a:r>
                        <a:rPr lang="en-US" sz="1700" baseline="0" dirty="0" err="1">
                          <a:solidFill>
                            <a:schemeClr val="tx1"/>
                          </a:solidFill>
                          <a:latin typeface="Calibri" panose="020F0502020204030204" pitchFamily="34" charset="0"/>
                          <a:cs typeface="Calibri" panose="020F0502020204030204" pitchFamily="34" charset="0"/>
                        </a:rPr>
                        <a:t>của</a:t>
                      </a:r>
                      <a:r>
                        <a:rPr lang="en-US" sz="1700" baseline="0" dirty="0">
                          <a:solidFill>
                            <a:schemeClr val="tx1"/>
                          </a:solidFill>
                          <a:latin typeface="Calibri" panose="020F0502020204030204" pitchFamily="34" charset="0"/>
                          <a:cs typeface="Calibri" panose="020F0502020204030204" pitchFamily="34" charset="0"/>
                        </a:rPr>
                        <a:t> Đà Nẵng </a:t>
                      </a:r>
                      <a:r>
                        <a:rPr lang="en-US" sz="1700" baseline="0" dirty="0" err="1">
                          <a:solidFill>
                            <a:schemeClr val="tx1"/>
                          </a:solidFill>
                          <a:latin typeface="Calibri" panose="020F0502020204030204" pitchFamily="34" charset="0"/>
                          <a:cs typeface="Calibri" panose="020F0502020204030204" pitchFamily="34" charset="0"/>
                        </a:rPr>
                        <a:t>đến</a:t>
                      </a:r>
                      <a:r>
                        <a:rPr lang="en-US" sz="1700" baseline="0" dirty="0">
                          <a:solidFill>
                            <a:schemeClr val="tx1"/>
                          </a:solidFill>
                          <a:latin typeface="Calibri" panose="020F0502020204030204" pitchFamily="34" charset="0"/>
                          <a:cs typeface="Calibri" panose="020F0502020204030204" pitchFamily="34" charset="0"/>
                        </a:rPr>
                        <a:t> 2025</a:t>
                      </a:r>
                      <a:endParaRPr lang="en-US" sz="17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dirty="0" err="1">
                          <a:solidFill>
                            <a:schemeClr val="tx1"/>
                          </a:solidFill>
                          <a:latin typeface="Calibri" panose="020F0502020204030204" pitchFamily="34" charset="0"/>
                          <a:cs typeface="Calibri" panose="020F0502020204030204" pitchFamily="34" charset="0"/>
                        </a:rPr>
                        <a:t>Một</a:t>
                      </a:r>
                      <a:r>
                        <a:rPr lang="en-US" sz="1700" baseline="0" dirty="0">
                          <a:solidFill>
                            <a:schemeClr val="tx1"/>
                          </a:solidFill>
                          <a:latin typeface="Calibri" panose="020F0502020204030204" pitchFamily="34" charset="0"/>
                          <a:cs typeface="Calibri" panose="020F0502020204030204" pitchFamily="34" charset="0"/>
                        </a:rPr>
                        <a:t> </a:t>
                      </a:r>
                      <a:r>
                        <a:rPr lang="en-US" sz="1700" baseline="0" dirty="0" err="1">
                          <a:solidFill>
                            <a:schemeClr val="tx1"/>
                          </a:solidFill>
                          <a:latin typeface="Calibri" panose="020F0502020204030204" pitchFamily="34" charset="0"/>
                          <a:cs typeface="Calibri" panose="020F0502020204030204" pitchFamily="34" charset="0"/>
                        </a:rPr>
                        <a:t>số</a:t>
                      </a:r>
                      <a:r>
                        <a:rPr lang="en-US" sz="1700" baseline="0" dirty="0">
                          <a:solidFill>
                            <a:schemeClr val="tx1"/>
                          </a:solidFill>
                          <a:latin typeface="Calibri" panose="020F0502020204030204" pitchFamily="34" charset="0"/>
                          <a:cs typeface="Calibri" panose="020F0502020204030204" pitchFamily="34" charset="0"/>
                        </a:rPr>
                        <a:t> </a:t>
                      </a:r>
                      <a:r>
                        <a:rPr lang="en-US" sz="1700" baseline="0" dirty="0" err="1">
                          <a:solidFill>
                            <a:schemeClr val="tx1"/>
                          </a:solidFill>
                          <a:latin typeface="Calibri" panose="020F0502020204030204" pitchFamily="34" charset="0"/>
                          <a:cs typeface="Calibri" panose="020F0502020204030204" pitchFamily="34" charset="0"/>
                        </a:rPr>
                        <a:t>chỉ</a:t>
                      </a:r>
                      <a:r>
                        <a:rPr lang="en-US" sz="1700" baseline="0" dirty="0">
                          <a:solidFill>
                            <a:schemeClr val="tx1"/>
                          </a:solidFill>
                          <a:latin typeface="Calibri" panose="020F0502020204030204" pitchFamily="34" charset="0"/>
                          <a:cs typeface="Calibri" panose="020F0502020204030204" pitchFamily="34" charset="0"/>
                        </a:rPr>
                        <a:t> </a:t>
                      </a:r>
                      <a:r>
                        <a:rPr lang="en-US" sz="1700" baseline="0" dirty="0" err="1">
                          <a:solidFill>
                            <a:schemeClr val="tx1"/>
                          </a:solidFill>
                          <a:latin typeface="Calibri" panose="020F0502020204030204" pitchFamily="34" charset="0"/>
                          <a:cs typeface="Calibri" panose="020F0502020204030204" pitchFamily="34" charset="0"/>
                        </a:rPr>
                        <a:t>tiêu</a:t>
                      </a:r>
                      <a:r>
                        <a:rPr lang="en-US" sz="1700" baseline="0" dirty="0">
                          <a:solidFill>
                            <a:schemeClr val="tx1"/>
                          </a:solidFill>
                          <a:latin typeface="Calibri" panose="020F0502020204030204" pitchFamily="34" charset="0"/>
                          <a:cs typeface="Calibri" panose="020F0502020204030204" pitchFamily="34" charset="0"/>
                        </a:rPr>
                        <a:t> chính </a:t>
                      </a:r>
                      <a:r>
                        <a:rPr lang="en-US" sz="1700" baseline="0" dirty="0" err="1">
                          <a:solidFill>
                            <a:schemeClr val="tx1"/>
                          </a:solidFill>
                          <a:latin typeface="Calibri" panose="020F0502020204030204" pitchFamily="34" charset="0"/>
                          <a:cs typeface="Calibri" panose="020F0502020204030204" pitchFamily="34" charset="0"/>
                        </a:rPr>
                        <a:t>của</a:t>
                      </a:r>
                      <a:r>
                        <a:rPr lang="en-US" sz="1700" baseline="0" dirty="0">
                          <a:solidFill>
                            <a:schemeClr val="tx1"/>
                          </a:solidFill>
                          <a:latin typeface="Calibri" panose="020F0502020204030204" pitchFamily="34" charset="0"/>
                          <a:cs typeface="Calibri" panose="020F0502020204030204" pitchFamily="34" charset="0"/>
                        </a:rPr>
                        <a:t> Quốc </a:t>
                      </a:r>
                      <a:r>
                        <a:rPr lang="en-US" sz="1700" baseline="0" dirty="0" err="1">
                          <a:solidFill>
                            <a:schemeClr val="tx1"/>
                          </a:solidFill>
                          <a:latin typeface="Calibri" panose="020F0502020204030204" pitchFamily="34" charset="0"/>
                          <a:cs typeface="Calibri" panose="020F0502020204030204" pitchFamily="34" charset="0"/>
                        </a:rPr>
                        <a:t>gia</a:t>
                      </a:r>
                      <a:r>
                        <a:rPr lang="en-US" sz="1700" baseline="0" dirty="0">
                          <a:solidFill>
                            <a:schemeClr val="tx1"/>
                          </a:solidFill>
                          <a:latin typeface="Calibri" panose="020F0502020204030204" pitchFamily="34" charset="0"/>
                          <a:cs typeface="Calibri" panose="020F0502020204030204" pitchFamily="34" charset="0"/>
                        </a:rPr>
                        <a:t> </a:t>
                      </a:r>
                      <a:r>
                        <a:rPr lang="en-US" sz="1700" baseline="0" dirty="0" err="1">
                          <a:solidFill>
                            <a:schemeClr val="tx1"/>
                          </a:solidFill>
                          <a:latin typeface="Calibri" panose="020F0502020204030204" pitchFamily="34" charset="0"/>
                          <a:cs typeface="Calibri" panose="020F0502020204030204" pitchFamily="34" charset="0"/>
                        </a:rPr>
                        <a:t>đến</a:t>
                      </a:r>
                      <a:r>
                        <a:rPr lang="en-US" sz="1700" baseline="0" dirty="0">
                          <a:solidFill>
                            <a:schemeClr val="tx1"/>
                          </a:solidFill>
                          <a:latin typeface="Calibri" panose="020F0502020204030204" pitchFamily="34" charset="0"/>
                          <a:cs typeface="Calibri" panose="020F0502020204030204" pitchFamily="34" charset="0"/>
                        </a:rPr>
                        <a:t> 2025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700" baseline="0" dirty="0">
                          <a:solidFill>
                            <a:schemeClr val="tx1"/>
                          </a:solidFill>
                          <a:latin typeface="Calibri" panose="020F0502020204030204" pitchFamily="34" charset="0"/>
                          <a:cs typeface="Calibri" panose="020F0502020204030204" pitchFamily="34" charset="0"/>
                        </a:rPr>
                        <a:t>(</a:t>
                      </a:r>
                      <a:r>
                        <a:rPr lang="en-US" sz="1700" dirty="0" err="1">
                          <a:solidFill>
                            <a:schemeClr val="tx1"/>
                          </a:solidFill>
                          <a:latin typeface="Calibri" panose="020F0502020204030204" pitchFamily="34" charset="0"/>
                          <a:cs typeface="Calibri" panose="020F0502020204030204" pitchFamily="34" charset="0"/>
                        </a:rPr>
                        <a:t>Quyết</a:t>
                      </a:r>
                      <a:r>
                        <a:rPr lang="en-US" sz="1700" baseline="0" dirty="0">
                          <a:solidFill>
                            <a:schemeClr val="tx1"/>
                          </a:solidFill>
                          <a:latin typeface="Calibri" panose="020F0502020204030204" pitchFamily="34" charset="0"/>
                          <a:cs typeface="Calibri" panose="020F0502020204030204" pitchFamily="34" charset="0"/>
                        </a:rPr>
                        <a:t> </a:t>
                      </a:r>
                      <a:r>
                        <a:rPr lang="en-US" sz="1700" baseline="0" dirty="0" err="1">
                          <a:solidFill>
                            <a:schemeClr val="tx1"/>
                          </a:solidFill>
                          <a:latin typeface="Calibri" panose="020F0502020204030204" pitchFamily="34" charset="0"/>
                          <a:cs typeface="Calibri" panose="020F0502020204030204" pitchFamily="34" charset="0"/>
                        </a:rPr>
                        <a:t>định</a:t>
                      </a:r>
                      <a:r>
                        <a:rPr lang="en-US" sz="1700" baseline="0" dirty="0">
                          <a:solidFill>
                            <a:schemeClr val="tx1"/>
                          </a:solidFill>
                          <a:latin typeface="Calibri" panose="020F0502020204030204" pitchFamily="34" charset="0"/>
                          <a:cs typeface="Calibri" panose="020F0502020204030204" pitchFamily="34" charset="0"/>
                        </a:rPr>
                        <a:t> 749)</a:t>
                      </a:r>
                      <a:endParaRPr lang="en-US" sz="17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355278"/>
                  </a:ext>
                </a:extLst>
              </a:tr>
              <a:tr h="530564">
                <a:tc>
                  <a:txBody>
                    <a:bodyPr/>
                    <a:lstStyle/>
                    <a:p>
                      <a:pPr algn="just"/>
                      <a:r>
                        <a:rPr lang="en-US" sz="1700" kern="1200" dirty="0">
                          <a:solidFill>
                            <a:schemeClr val="dk1"/>
                          </a:solidFill>
                          <a:effectLst/>
                          <a:latin typeface="Calibri" panose="020F0502020204030204" pitchFamily="34" charset="0"/>
                          <a:ea typeface="+mn-ea"/>
                          <a:cs typeface="Calibri" panose="020F0502020204030204" pitchFamily="34" charset="0"/>
                        </a:rPr>
                        <a:t>Kinh </a:t>
                      </a:r>
                      <a:r>
                        <a:rPr lang="en-US" sz="1700" kern="1200" dirty="0" err="1">
                          <a:solidFill>
                            <a:schemeClr val="dk1"/>
                          </a:solidFill>
                          <a:effectLst/>
                          <a:latin typeface="Calibri" panose="020F0502020204030204" pitchFamily="34" charset="0"/>
                          <a:ea typeface="+mn-ea"/>
                          <a:cs typeface="Calibri" panose="020F0502020204030204" pitchFamily="34" charset="0"/>
                        </a:rPr>
                        <a:t>tế</a:t>
                      </a:r>
                      <a:r>
                        <a:rPr lang="en-US" sz="1700" kern="1200" dirty="0">
                          <a:solidFill>
                            <a:schemeClr val="dk1"/>
                          </a:solidFill>
                          <a:effectLst/>
                          <a:latin typeface="Calibri" panose="020F0502020204030204" pitchFamily="34" charset="0"/>
                          <a:ea typeface="+mn-ea"/>
                          <a:cs typeface="Calibri" panose="020F0502020204030204" pitchFamily="34" charset="0"/>
                        </a:rPr>
                        <a:t> </a:t>
                      </a:r>
                      <a:r>
                        <a:rPr lang="en-US" sz="1700" kern="1200" dirty="0" err="1">
                          <a:solidFill>
                            <a:schemeClr val="dk1"/>
                          </a:solidFill>
                          <a:effectLst/>
                          <a:latin typeface="Calibri" panose="020F0502020204030204" pitchFamily="34" charset="0"/>
                          <a:ea typeface="+mn-ea"/>
                          <a:cs typeface="Calibri" panose="020F0502020204030204" pitchFamily="34" charset="0"/>
                        </a:rPr>
                        <a:t>số</a:t>
                      </a:r>
                      <a:r>
                        <a:rPr lang="en-US" sz="1700" kern="1200" dirty="0">
                          <a:solidFill>
                            <a:schemeClr val="dk1"/>
                          </a:solidFill>
                          <a:effectLst/>
                          <a:latin typeface="Calibri" panose="020F0502020204030204" pitchFamily="34" charset="0"/>
                          <a:ea typeface="+mn-ea"/>
                          <a:cs typeface="Calibri" panose="020F0502020204030204" pitchFamily="34" charset="0"/>
                        </a:rPr>
                        <a:t> </a:t>
                      </a:r>
                      <a:r>
                        <a:rPr lang="en-US" sz="1700" kern="1200" dirty="0" err="1">
                          <a:solidFill>
                            <a:schemeClr val="dk1"/>
                          </a:solidFill>
                          <a:effectLst/>
                          <a:latin typeface="Calibri" panose="020F0502020204030204" pitchFamily="34" charset="0"/>
                          <a:ea typeface="+mn-ea"/>
                          <a:cs typeface="Calibri" panose="020F0502020204030204" pitchFamily="34" charset="0"/>
                        </a:rPr>
                        <a:t>chiếm</a:t>
                      </a:r>
                      <a:r>
                        <a:rPr lang="en-US" sz="1700" kern="1200" dirty="0">
                          <a:solidFill>
                            <a:schemeClr val="dk1"/>
                          </a:solidFill>
                          <a:effectLst/>
                          <a:latin typeface="Calibri" panose="020F0502020204030204" pitchFamily="34" charset="0"/>
                          <a:ea typeface="+mn-ea"/>
                          <a:cs typeface="Calibri" panose="020F0502020204030204" pitchFamily="34" charset="0"/>
                        </a:rPr>
                        <a:t> </a:t>
                      </a:r>
                      <a:r>
                        <a:rPr lang="en-US" sz="1700" kern="1200" dirty="0" err="1">
                          <a:solidFill>
                            <a:schemeClr val="dk1"/>
                          </a:solidFill>
                          <a:effectLst/>
                          <a:latin typeface="Calibri" panose="020F0502020204030204" pitchFamily="34" charset="0"/>
                          <a:ea typeface="+mn-ea"/>
                          <a:cs typeface="Calibri" panose="020F0502020204030204" pitchFamily="34" charset="0"/>
                        </a:rPr>
                        <a:t>ít</a:t>
                      </a:r>
                      <a:r>
                        <a:rPr lang="en-US" sz="1700" kern="1200" dirty="0">
                          <a:solidFill>
                            <a:schemeClr val="dk1"/>
                          </a:solidFill>
                          <a:effectLst/>
                          <a:latin typeface="Calibri" panose="020F0502020204030204" pitchFamily="34" charset="0"/>
                          <a:ea typeface="+mn-ea"/>
                          <a:cs typeface="Calibri" panose="020F0502020204030204" pitchFamily="34" charset="0"/>
                        </a:rPr>
                        <a:t> </a:t>
                      </a:r>
                      <a:r>
                        <a:rPr lang="en-US" sz="1700" kern="1200" dirty="0" err="1">
                          <a:solidFill>
                            <a:schemeClr val="dk1"/>
                          </a:solidFill>
                          <a:effectLst/>
                          <a:latin typeface="Calibri" panose="020F0502020204030204" pitchFamily="34" charset="0"/>
                          <a:ea typeface="+mn-ea"/>
                          <a:cs typeface="Calibri" panose="020F0502020204030204" pitchFamily="34" charset="0"/>
                        </a:rPr>
                        <a:t>nhất</a:t>
                      </a:r>
                      <a:r>
                        <a:rPr lang="en-US" sz="1700" kern="1200" dirty="0">
                          <a:solidFill>
                            <a:schemeClr val="dk1"/>
                          </a:solidFill>
                          <a:effectLst/>
                          <a:latin typeface="Calibri" panose="020F0502020204030204" pitchFamily="34" charset="0"/>
                          <a:ea typeface="+mn-ea"/>
                          <a:cs typeface="Calibri" panose="020F0502020204030204" pitchFamily="34" charset="0"/>
                        </a:rPr>
                        <a:t> 20% GRDP </a:t>
                      </a:r>
                      <a:r>
                        <a:rPr lang="en-US" sz="1700" kern="1200" dirty="0" err="1">
                          <a:solidFill>
                            <a:schemeClr val="dk1"/>
                          </a:solidFill>
                          <a:effectLst/>
                          <a:latin typeface="Calibri" panose="020F0502020204030204" pitchFamily="34" charset="0"/>
                          <a:ea typeface="+mn-ea"/>
                          <a:cs typeface="Calibri" panose="020F0502020204030204" pitchFamily="34" charset="0"/>
                        </a:rPr>
                        <a:t>thành</a:t>
                      </a:r>
                      <a:r>
                        <a:rPr lang="en-US" sz="1700" kern="1200" dirty="0">
                          <a:solidFill>
                            <a:schemeClr val="dk1"/>
                          </a:solidFill>
                          <a:effectLst/>
                          <a:latin typeface="Calibri" panose="020F0502020204030204" pitchFamily="34" charset="0"/>
                          <a:ea typeface="+mn-ea"/>
                          <a:cs typeface="Calibri" panose="020F0502020204030204" pitchFamily="34" charset="0"/>
                        </a:rPr>
                        <a:t> </a:t>
                      </a:r>
                      <a:r>
                        <a:rPr lang="en-US" sz="1700" kern="1200" dirty="0" err="1">
                          <a:solidFill>
                            <a:schemeClr val="dk1"/>
                          </a:solidFill>
                          <a:effectLst/>
                          <a:latin typeface="Calibri" panose="020F0502020204030204" pitchFamily="34" charset="0"/>
                          <a:ea typeface="+mn-ea"/>
                          <a:cs typeface="Calibri" panose="020F0502020204030204" pitchFamily="34" charset="0"/>
                        </a:rPr>
                        <a:t>phố</a:t>
                      </a:r>
                      <a:r>
                        <a:rPr lang="en-US" sz="1700" kern="1200" dirty="0">
                          <a:solidFill>
                            <a:schemeClr val="dk1"/>
                          </a:solidFill>
                          <a:effectLst/>
                          <a:latin typeface="Calibri" panose="020F0502020204030204" pitchFamily="34" charset="0"/>
                          <a:ea typeface="+mn-ea"/>
                          <a:cs typeface="Calibri" panose="020F0502020204030204" pitchFamily="34" charset="0"/>
                        </a:rPr>
                        <a:t>, </a:t>
                      </a:r>
                      <a:r>
                        <a:rPr lang="en-US" sz="1700" kern="1200" dirty="0" err="1">
                          <a:solidFill>
                            <a:schemeClr val="dk1"/>
                          </a:solidFill>
                          <a:effectLst/>
                          <a:latin typeface="Calibri" panose="020F0502020204030204" pitchFamily="34" charset="0"/>
                          <a:ea typeface="+mn-ea"/>
                          <a:cs typeface="Calibri" panose="020F0502020204030204" pitchFamily="34" charset="0"/>
                        </a:rPr>
                        <a:t>trong</a:t>
                      </a:r>
                      <a:r>
                        <a:rPr lang="en-US" sz="1700" kern="1200" dirty="0">
                          <a:solidFill>
                            <a:schemeClr val="dk1"/>
                          </a:solidFill>
                          <a:effectLst/>
                          <a:latin typeface="Calibri" panose="020F0502020204030204" pitchFamily="34" charset="0"/>
                          <a:ea typeface="+mn-ea"/>
                          <a:cs typeface="Calibri" panose="020F0502020204030204" pitchFamily="34" charset="0"/>
                        </a:rPr>
                        <a:t> </a:t>
                      </a:r>
                      <a:r>
                        <a:rPr lang="en-US" sz="1700" kern="1200" dirty="0" err="1">
                          <a:solidFill>
                            <a:schemeClr val="dk1"/>
                          </a:solidFill>
                          <a:effectLst/>
                          <a:latin typeface="Calibri" panose="020F0502020204030204" pitchFamily="34" charset="0"/>
                          <a:ea typeface="+mn-ea"/>
                          <a:cs typeface="Calibri" panose="020F0502020204030204" pitchFamily="34" charset="0"/>
                        </a:rPr>
                        <a:t>đó</a:t>
                      </a:r>
                      <a:r>
                        <a:rPr lang="en-US" sz="1700" kern="1200" dirty="0">
                          <a:solidFill>
                            <a:schemeClr val="dk1"/>
                          </a:solidFill>
                          <a:effectLst/>
                          <a:latin typeface="Calibri" panose="020F0502020204030204" pitchFamily="34" charset="0"/>
                          <a:ea typeface="+mn-ea"/>
                          <a:cs typeface="Calibri" panose="020F0502020204030204" pitchFamily="34" charset="0"/>
                        </a:rPr>
                        <a:t> </a:t>
                      </a:r>
                      <a:r>
                        <a:rPr lang="en-US" sz="1700" kern="1200" dirty="0" err="1">
                          <a:solidFill>
                            <a:schemeClr val="dk1"/>
                          </a:solidFill>
                          <a:effectLst/>
                          <a:latin typeface="Calibri" panose="020F0502020204030204" pitchFamily="34" charset="0"/>
                          <a:ea typeface="+mn-ea"/>
                          <a:cs typeface="Calibri" panose="020F0502020204030204" pitchFamily="34" charset="0"/>
                        </a:rPr>
                        <a:t>công</a:t>
                      </a:r>
                      <a:r>
                        <a:rPr lang="en-US" sz="1700" kern="1200" dirty="0">
                          <a:solidFill>
                            <a:schemeClr val="dk1"/>
                          </a:solidFill>
                          <a:effectLst/>
                          <a:latin typeface="Calibri" panose="020F0502020204030204" pitchFamily="34" charset="0"/>
                          <a:ea typeface="+mn-ea"/>
                          <a:cs typeface="Calibri" panose="020F0502020204030204" pitchFamily="34" charset="0"/>
                        </a:rPr>
                        <a:t> </a:t>
                      </a:r>
                      <a:r>
                        <a:rPr lang="en-US" sz="1700" kern="1200" dirty="0" err="1">
                          <a:solidFill>
                            <a:schemeClr val="dk1"/>
                          </a:solidFill>
                          <a:effectLst/>
                          <a:latin typeface="Calibri" panose="020F0502020204030204" pitchFamily="34" charset="0"/>
                          <a:ea typeface="+mn-ea"/>
                          <a:cs typeface="Calibri" panose="020F0502020204030204" pitchFamily="34" charset="0"/>
                        </a:rPr>
                        <a:t>nghiệp</a:t>
                      </a:r>
                      <a:r>
                        <a:rPr lang="en-US" sz="1700" kern="1200" dirty="0">
                          <a:solidFill>
                            <a:schemeClr val="dk1"/>
                          </a:solidFill>
                          <a:effectLst/>
                          <a:latin typeface="Calibri" panose="020F0502020204030204" pitchFamily="34" charset="0"/>
                          <a:ea typeface="+mn-ea"/>
                          <a:cs typeface="Calibri" panose="020F0502020204030204" pitchFamily="34" charset="0"/>
                        </a:rPr>
                        <a:t> ICT </a:t>
                      </a:r>
                      <a:r>
                        <a:rPr lang="en-US" sz="1700" kern="1200" dirty="0" err="1">
                          <a:solidFill>
                            <a:schemeClr val="dk1"/>
                          </a:solidFill>
                          <a:effectLst/>
                          <a:latin typeface="Calibri" panose="020F0502020204030204" pitchFamily="34" charset="0"/>
                          <a:ea typeface="+mn-ea"/>
                          <a:cs typeface="Calibri" panose="020F0502020204030204" pitchFamily="34" charset="0"/>
                        </a:rPr>
                        <a:t>chiếm</a:t>
                      </a:r>
                      <a:r>
                        <a:rPr lang="en-US" sz="1700" kern="1200" dirty="0">
                          <a:solidFill>
                            <a:schemeClr val="dk1"/>
                          </a:solidFill>
                          <a:effectLst/>
                          <a:latin typeface="Calibri" panose="020F0502020204030204" pitchFamily="34" charset="0"/>
                          <a:ea typeface="+mn-ea"/>
                          <a:cs typeface="Calibri" panose="020F0502020204030204" pitchFamily="34" charset="0"/>
                        </a:rPr>
                        <a:t> </a:t>
                      </a:r>
                      <a:r>
                        <a:rPr lang="en-US" sz="1700" kern="1200" dirty="0" err="1">
                          <a:solidFill>
                            <a:schemeClr val="dk1"/>
                          </a:solidFill>
                          <a:effectLst/>
                          <a:latin typeface="Calibri" panose="020F0502020204030204" pitchFamily="34" charset="0"/>
                          <a:ea typeface="+mn-ea"/>
                          <a:cs typeface="Calibri" panose="020F0502020204030204" pitchFamily="34" charset="0"/>
                        </a:rPr>
                        <a:t>ít</a:t>
                      </a:r>
                      <a:r>
                        <a:rPr lang="en-US" sz="1700" kern="1200" dirty="0">
                          <a:solidFill>
                            <a:schemeClr val="dk1"/>
                          </a:solidFill>
                          <a:effectLst/>
                          <a:latin typeface="Calibri" panose="020F0502020204030204" pitchFamily="34" charset="0"/>
                          <a:ea typeface="+mn-ea"/>
                          <a:cs typeface="Calibri" panose="020F0502020204030204" pitchFamily="34" charset="0"/>
                        </a:rPr>
                        <a:t> </a:t>
                      </a:r>
                      <a:r>
                        <a:rPr lang="en-US" sz="1700" kern="1200" dirty="0" err="1">
                          <a:solidFill>
                            <a:schemeClr val="dk1"/>
                          </a:solidFill>
                          <a:effectLst/>
                          <a:latin typeface="Calibri" panose="020F0502020204030204" pitchFamily="34" charset="0"/>
                          <a:ea typeface="+mn-ea"/>
                          <a:cs typeface="Calibri" panose="020F0502020204030204" pitchFamily="34" charset="0"/>
                        </a:rPr>
                        <a:t>nhất</a:t>
                      </a:r>
                      <a:r>
                        <a:rPr lang="en-US" sz="1700" kern="1200" dirty="0">
                          <a:solidFill>
                            <a:schemeClr val="dk1"/>
                          </a:solidFill>
                          <a:effectLst/>
                          <a:latin typeface="Calibri" panose="020F0502020204030204" pitchFamily="34" charset="0"/>
                          <a:ea typeface="+mn-ea"/>
                          <a:cs typeface="Calibri" panose="020F0502020204030204" pitchFamily="34" charset="0"/>
                        </a:rPr>
                        <a:t> 10% GRDP </a:t>
                      </a:r>
                      <a:r>
                        <a:rPr lang="en-US" sz="1700" kern="1200" dirty="0" err="1">
                          <a:solidFill>
                            <a:schemeClr val="dk1"/>
                          </a:solidFill>
                          <a:effectLst/>
                          <a:latin typeface="Calibri" panose="020F0502020204030204" pitchFamily="34" charset="0"/>
                          <a:ea typeface="+mn-ea"/>
                          <a:cs typeface="Calibri" panose="020F0502020204030204" pitchFamily="34" charset="0"/>
                        </a:rPr>
                        <a:t>thành</a:t>
                      </a:r>
                      <a:r>
                        <a:rPr lang="en-US" sz="1700" kern="1200" dirty="0">
                          <a:solidFill>
                            <a:schemeClr val="dk1"/>
                          </a:solidFill>
                          <a:effectLst/>
                          <a:latin typeface="Calibri" panose="020F0502020204030204" pitchFamily="34" charset="0"/>
                          <a:ea typeface="+mn-ea"/>
                          <a:cs typeface="Calibri" panose="020F0502020204030204" pitchFamily="34" charset="0"/>
                        </a:rPr>
                        <a:t> </a:t>
                      </a:r>
                      <a:r>
                        <a:rPr lang="en-US" sz="1700" kern="1200" dirty="0" err="1">
                          <a:solidFill>
                            <a:schemeClr val="dk1"/>
                          </a:solidFill>
                          <a:effectLst/>
                          <a:latin typeface="Calibri" panose="020F0502020204030204" pitchFamily="34" charset="0"/>
                          <a:ea typeface="+mn-ea"/>
                          <a:cs typeface="Calibri" panose="020F0502020204030204" pitchFamily="34" charset="0"/>
                        </a:rPr>
                        <a:t>phố</a:t>
                      </a:r>
                      <a:endParaRPr lang="en-US" sz="17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700" dirty="0">
                          <a:solidFill>
                            <a:schemeClr val="tx1"/>
                          </a:solidFill>
                          <a:latin typeface="Calibri" panose="020F0502020204030204" pitchFamily="34" charset="0"/>
                          <a:cs typeface="Calibri" panose="020F0502020204030204" pitchFamily="34" charset="0"/>
                        </a:rPr>
                        <a:t>Kinh </a:t>
                      </a:r>
                      <a:r>
                        <a:rPr lang="en-US" sz="1700" dirty="0" err="1">
                          <a:solidFill>
                            <a:schemeClr val="tx1"/>
                          </a:solidFill>
                          <a:latin typeface="Calibri" panose="020F0502020204030204" pitchFamily="34" charset="0"/>
                          <a:cs typeface="Calibri" panose="020F0502020204030204" pitchFamily="34" charset="0"/>
                        </a:rPr>
                        <a:t>tế</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số</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chiếm</a:t>
                      </a:r>
                      <a:r>
                        <a:rPr lang="en-US" sz="1700" dirty="0">
                          <a:solidFill>
                            <a:schemeClr val="tx1"/>
                          </a:solidFill>
                          <a:latin typeface="Calibri" panose="020F0502020204030204" pitchFamily="34" charset="0"/>
                          <a:cs typeface="Calibri" panose="020F0502020204030204" pitchFamily="34" charset="0"/>
                        </a:rPr>
                        <a:t> 20% GDP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6311989"/>
                  </a:ext>
                </a:extLst>
              </a:tr>
              <a:tr h="539071">
                <a:tc>
                  <a:txBody>
                    <a:bodyPr/>
                    <a:lstStyle/>
                    <a:p>
                      <a:pPr algn="just"/>
                      <a:r>
                        <a:rPr lang="en-US" sz="1700" dirty="0" err="1">
                          <a:solidFill>
                            <a:schemeClr val="tx1"/>
                          </a:solidFill>
                          <a:latin typeface="Calibri" panose="020F0502020204030204" pitchFamily="34" charset="0"/>
                          <a:cs typeface="Calibri" panose="020F0502020204030204" pitchFamily="34" charset="0"/>
                        </a:rPr>
                        <a:t>Tỷ</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trọng</a:t>
                      </a:r>
                      <a:r>
                        <a:rPr lang="en-US" sz="1700" dirty="0">
                          <a:solidFill>
                            <a:schemeClr val="tx1"/>
                          </a:solidFill>
                          <a:latin typeface="Calibri" panose="020F0502020204030204" pitchFamily="34" charset="0"/>
                          <a:cs typeface="Calibri" panose="020F0502020204030204" pitchFamily="34" charset="0"/>
                        </a:rPr>
                        <a:t> kinh </a:t>
                      </a:r>
                      <a:r>
                        <a:rPr lang="en-US" sz="1700" dirty="0" err="1">
                          <a:solidFill>
                            <a:schemeClr val="tx1"/>
                          </a:solidFill>
                          <a:latin typeface="Calibri" panose="020F0502020204030204" pitchFamily="34" charset="0"/>
                          <a:cs typeface="Calibri" panose="020F0502020204030204" pitchFamily="34" charset="0"/>
                        </a:rPr>
                        <a:t>tế</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số</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trong</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từng</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ngành</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lĩnh</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vực</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đạt</a:t>
                      </a:r>
                      <a:r>
                        <a:rPr lang="en-US" sz="1700" baseline="0" dirty="0">
                          <a:solidFill>
                            <a:schemeClr val="tx1"/>
                          </a:solidFill>
                          <a:latin typeface="Calibri" panose="020F0502020204030204" pitchFamily="34" charset="0"/>
                          <a:cs typeface="Calibri" panose="020F0502020204030204" pitchFamily="34" charset="0"/>
                        </a:rPr>
                        <a:t> </a:t>
                      </a:r>
                      <a:r>
                        <a:rPr lang="en-US" sz="1700" baseline="0" dirty="0" err="1">
                          <a:solidFill>
                            <a:schemeClr val="tx1"/>
                          </a:solidFill>
                          <a:latin typeface="Calibri" panose="020F0502020204030204" pitchFamily="34" charset="0"/>
                          <a:cs typeface="Calibri" panose="020F0502020204030204" pitchFamily="34" charset="0"/>
                        </a:rPr>
                        <a:t>tối</a:t>
                      </a:r>
                      <a:r>
                        <a:rPr lang="en-US" sz="1700" baseline="0" dirty="0">
                          <a:solidFill>
                            <a:schemeClr val="tx1"/>
                          </a:solidFill>
                          <a:latin typeface="Calibri" panose="020F0502020204030204" pitchFamily="34" charset="0"/>
                          <a:cs typeface="Calibri" panose="020F0502020204030204" pitchFamily="34" charset="0"/>
                        </a:rPr>
                        <a:t> </a:t>
                      </a:r>
                      <a:r>
                        <a:rPr lang="en-US" sz="1700" baseline="0" dirty="0" err="1">
                          <a:solidFill>
                            <a:schemeClr val="tx1"/>
                          </a:solidFill>
                          <a:latin typeface="Calibri" panose="020F0502020204030204" pitchFamily="34" charset="0"/>
                          <a:cs typeface="Calibri" panose="020F0502020204030204" pitchFamily="34" charset="0"/>
                        </a:rPr>
                        <a:t>thiểu</a:t>
                      </a:r>
                      <a:r>
                        <a:rPr lang="en-US" sz="1700" baseline="0" dirty="0">
                          <a:solidFill>
                            <a:schemeClr val="tx1"/>
                          </a:solidFill>
                          <a:latin typeface="Calibri" panose="020F0502020204030204" pitchFamily="34" charset="0"/>
                          <a:cs typeface="Calibri" panose="020F0502020204030204" pitchFamily="34" charset="0"/>
                        </a:rPr>
                        <a:t> 10%, </a:t>
                      </a:r>
                      <a:r>
                        <a:rPr lang="vi-VN" sz="1700" baseline="0" dirty="0">
                          <a:solidFill>
                            <a:srgbClr val="FF0000"/>
                          </a:solidFill>
                          <a:latin typeface="Calibri" panose="020F0502020204030204" pitchFamily="34" charset="0"/>
                          <a:cs typeface="Calibri" panose="020F0502020204030204" pitchFamily="34" charset="0"/>
                        </a:rPr>
                        <a:t>riêng ngành du lịch; tài chính, ngân hàng, thương mại điện tử đạt tối thiểu </a:t>
                      </a:r>
                      <a:r>
                        <a:rPr lang="en-US" sz="1700" baseline="0" dirty="0">
                          <a:solidFill>
                            <a:srgbClr val="FF0000"/>
                          </a:solidFill>
                          <a:latin typeface="Calibri" panose="020F0502020204030204" pitchFamily="34" charset="0"/>
                          <a:cs typeface="Calibri" panose="020F0502020204030204" pitchFamily="34" charset="0"/>
                        </a:rPr>
                        <a:t>2</a:t>
                      </a:r>
                      <a:r>
                        <a:rPr lang="vi-VN" sz="1700" baseline="0" dirty="0">
                          <a:solidFill>
                            <a:srgbClr val="FF0000"/>
                          </a:solidFill>
                          <a:latin typeface="Calibri" panose="020F0502020204030204" pitchFamily="34" charset="0"/>
                          <a:cs typeface="Calibri" panose="020F0502020204030204" pitchFamily="34" charset="0"/>
                        </a:rPr>
                        <a:t>0%</a:t>
                      </a:r>
                      <a:endParaRPr lang="en-US" sz="17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700" dirty="0" err="1">
                          <a:solidFill>
                            <a:schemeClr val="tx1"/>
                          </a:solidFill>
                          <a:latin typeface="Calibri" panose="020F0502020204030204" pitchFamily="34" charset="0"/>
                          <a:cs typeface="Calibri" panose="020F0502020204030204" pitchFamily="34" charset="0"/>
                        </a:rPr>
                        <a:t>Tỷ</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trọng</a:t>
                      </a:r>
                      <a:r>
                        <a:rPr lang="en-US" sz="1700" dirty="0">
                          <a:solidFill>
                            <a:schemeClr val="tx1"/>
                          </a:solidFill>
                          <a:latin typeface="Calibri" panose="020F0502020204030204" pitchFamily="34" charset="0"/>
                          <a:cs typeface="Calibri" panose="020F0502020204030204" pitchFamily="34" charset="0"/>
                        </a:rPr>
                        <a:t> kinh </a:t>
                      </a:r>
                      <a:r>
                        <a:rPr lang="en-US" sz="1700" dirty="0" err="1">
                          <a:solidFill>
                            <a:schemeClr val="tx1"/>
                          </a:solidFill>
                          <a:latin typeface="Calibri" panose="020F0502020204030204" pitchFamily="34" charset="0"/>
                          <a:cs typeface="Calibri" panose="020F0502020204030204" pitchFamily="34" charset="0"/>
                        </a:rPr>
                        <a:t>tế</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số</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trong</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từng</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ngành</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lĩnh</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vực</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đạt</a:t>
                      </a:r>
                      <a:r>
                        <a:rPr lang="en-US" sz="1700" baseline="0" dirty="0">
                          <a:solidFill>
                            <a:schemeClr val="tx1"/>
                          </a:solidFill>
                          <a:latin typeface="Calibri" panose="020F0502020204030204" pitchFamily="34" charset="0"/>
                          <a:cs typeface="Calibri" panose="020F0502020204030204" pitchFamily="34" charset="0"/>
                        </a:rPr>
                        <a:t> </a:t>
                      </a:r>
                      <a:r>
                        <a:rPr lang="en-US" sz="1700" baseline="0" dirty="0" err="1">
                          <a:solidFill>
                            <a:schemeClr val="tx1"/>
                          </a:solidFill>
                          <a:latin typeface="Calibri" panose="020F0502020204030204" pitchFamily="34" charset="0"/>
                          <a:cs typeface="Calibri" panose="020F0502020204030204" pitchFamily="34" charset="0"/>
                        </a:rPr>
                        <a:t>tối</a:t>
                      </a:r>
                      <a:r>
                        <a:rPr lang="en-US" sz="1700" baseline="0" dirty="0">
                          <a:solidFill>
                            <a:schemeClr val="tx1"/>
                          </a:solidFill>
                          <a:latin typeface="Calibri" panose="020F0502020204030204" pitchFamily="34" charset="0"/>
                          <a:cs typeface="Calibri" panose="020F0502020204030204" pitchFamily="34" charset="0"/>
                        </a:rPr>
                        <a:t> </a:t>
                      </a:r>
                      <a:r>
                        <a:rPr lang="en-US" sz="1700" baseline="0" dirty="0" err="1">
                          <a:solidFill>
                            <a:schemeClr val="tx1"/>
                          </a:solidFill>
                          <a:latin typeface="Calibri" panose="020F0502020204030204" pitchFamily="34" charset="0"/>
                          <a:cs typeface="Calibri" panose="020F0502020204030204" pitchFamily="34" charset="0"/>
                        </a:rPr>
                        <a:t>thiểu</a:t>
                      </a:r>
                      <a:r>
                        <a:rPr lang="en-US" sz="1700" baseline="0" dirty="0">
                          <a:solidFill>
                            <a:schemeClr val="tx1"/>
                          </a:solidFill>
                          <a:latin typeface="Calibri" panose="020F0502020204030204" pitchFamily="34" charset="0"/>
                          <a:cs typeface="Calibri" panose="020F0502020204030204" pitchFamily="34" charset="0"/>
                        </a:rPr>
                        <a:t> 10%</a:t>
                      </a:r>
                      <a:endParaRPr lang="en-US" sz="17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8880123"/>
                  </a:ext>
                </a:extLst>
              </a:tr>
              <a:tr h="466120">
                <a:tc>
                  <a:txBody>
                    <a:bodyPr/>
                    <a:lstStyle/>
                    <a:p>
                      <a:pPr algn="just"/>
                      <a:r>
                        <a:rPr lang="en-US" sz="1700" dirty="0" err="1">
                          <a:solidFill>
                            <a:schemeClr val="tx1"/>
                          </a:solidFill>
                          <a:latin typeface="Calibri" panose="020F0502020204030204" pitchFamily="34" charset="0"/>
                          <a:cs typeface="Calibri" panose="020F0502020204030204" pitchFamily="34" charset="0"/>
                        </a:rPr>
                        <a:t>N</a:t>
                      </a:r>
                      <a:r>
                        <a:rPr lang="en-US" sz="1700" baseline="0" dirty="0" err="1">
                          <a:solidFill>
                            <a:schemeClr val="tx1"/>
                          </a:solidFill>
                          <a:latin typeface="Calibri" panose="020F0502020204030204" pitchFamily="34" charset="0"/>
                          <a:cs typeface="Calibri" panose="020F0502020204030204" pitchFamily="34" charset="0"/>
                        </a:rPr>
                        <a:t>ăng</a:t>
                      </a:r>
                      <a:r>
                        <a:rPr lang="en-US" sz="1700" baseline="0" dirty="0">
                          <a:solidFill>
                            <a:schemeClr val="tx1"/>
                          </a:solidFill>
                          <a:latin typeface="Calibri" panose="020F0502020204030204" pitchFamily="34" charset="0"/>
                          <a:cs typeface="Calibri" panose="020F0502020204030204" pitchFamily="34" charset="0"/>
                        </a:rPr>
                        <a:t> </a:t>
                      </a:r>
                      <a:r>
                        <a:rPr lang="en-US" sz="1700" baseline="0" dirty="0" err="1">
                          <a:solidFill>
                            <a:schemeClr val="tx1"/>
                          </a:solidFill>
                          <a:latin typeface="Calibri" panose="020F0502020204030204" pitchFamily="34" charset="0"/>
                          <a:cs typeface="Calibri" panose="020F0502020204030204" pitchFamily="34" charset="0"/>
                        </a:rPr>
                        <a:t>suất</a:t>
                      </a:r>
                      <a:r>
                        <a:rPr lang="en-US" sz="1700" baseline="0" dirty="0">
                          <a:solidFill>
                            <a:schemeClr val="tx1"/>
                          </a:solidFill>
                          <a:latin typeface="Calibri" panose="020F0502020204030204" pitchFamily="34" charset="0"/>
                          <a:cs typeface="Calibri" panose="020F0502020204030204" pitchFamily="34" charset="0"/>
                        </a:rPr>
                        <a:t> </a:t>
                      </a:r>
                      <a:r>
                        <a:rPr lang="en-US" sz="1700" baseline="0" dirty="0" err="1">
                          <a:solidFill>
                            <a:schemeClr val="tx1"/>
                          </a:solidFill>
                          <a:latin typeface="Calibri" panose="020F0502020204030204" pitchFamily="34" charset="0"/>
                          <a:cs typeface="Calibri" panose="020F0502020204030204" pitchFamily="34" charset="0"/>
                        </a:rPr>
                        <a:t>lao</a:t>
                      </a:r>
                      <a:r>
                        <a:rPr lang="en-US" sz="1700" baseline="0" dirty="0">
                          <a:solidFill>
                            <a:schemeClr val="tx1"/>
                          </a:solidFill>
                          <a:latin typeface="Calibri" panose="020F0502020204030204" pitchFamily="34" charset="0"/>
                          <a:cs typeface="Calibri" panose="020F0502020204030204" pitchFamily="34" charset="0"/>
                        </a:rPr>
                        <a:t> </a:t>
                      </a:r>
                      <a:r>
                        <a:rPr lang="en-US" sz="1700" baseline="0" dirty="0" err="1">
                          <a:solidFill>
                            <a:schemeClr val="tx1"/>
                          </a:solidFill>
                          <a:latin typeface="Calibri" panose="020F0502020204030204" pitchFamily="34" charset="0"/>
                          <a:cs typeface="Calibri" panose="020F0502020204030204" pitchFamily="34" charset="0"/>
                        </a:rPr>
                        <a:t>động</a:t>
                      </a:r>
                      <a:r>
                        <a:rPr lang="en-US" sz="1700" baseline="0" dirty="0">
                          <a:solidFill>
                            <a:schemeClr val="tx1"/>
                          </a:solidFill>
                          <a:latin typeface="Calibri" panose="020F0502020204030204" pitchFamily="34" charset="0"/>
                          <a:cs typeface="Calibri" panose="020F0502020204030204" pitchFamily="34" charset="0"/>
                        </a:rPr>
                        <a:t> </a:t>
                      </a:r>
                      <a:r>
                        <a:rPr lang="en-US" sz="1700" baseline="0" dirty="0" err="1">
                          <a:solidFill>
                            <a:schemeClr val="tx1"/>
                          </a:solidFill>
                          <a:latin typeface="Calibri" panose="020F0502020204030204" pitchFamily="34" charset="0"/>
                          <a:cs typeface="Calibri" panose="020F0502020204030204" pitchFamily="34" charset="0"/>
                        </a:rPr>
                        <a:t>hàng</a:t>
                      </a:r>
                      <a:r>
                        <a:rPr lang="en-US" sz="1700" baseline="0" dirty="0">
                          <a:solidFill>
                            <a:schemeClr val="tx1"/>
                          </a:solidFill>
                          <a:latin typeface="Calibri" panose="020F0502020204030204" pitchFamily="34" charset="0"/>
                          <a:cs typeface="Calibri" panose="020F0502020204030204" pitchFamily="34" charset="0"/>
                        </a:rPr>
                        <a:t> </a:t>
                      </a:r>
                      <a:r>
                        <a:rPr lang="en-US" sz="1700" baseline="0" dirty="0" err="1">
                          <a:solidFill>
                            <a:schemeClr val="tx1"/>
                          </a:solidFill>
                          <a:latin typeface="Calibri" panose="020F0502020204030204" pitchFamily="34" charset="0"/>
                          <a:cs typeface="Calibri" panose="020F0502020204030204" pitchFamily="34" charset="0"/>
                        </a:rPr>
                        <a:t>năm</a:t>
                      </a:r>
                      <a:r>
                        <a:rPr lang="en-US" sz="1700" baseline="0" dirty="0">
                          <a:solidFill>
                            <a:schemeClr val="tx1"/>
                          </a:solidFill>
                          <a:latin typeface="Calibri" panose="020F0502020204030204" pitchFamily="34" charset="0"/>
                          <a:cs typeface="Calibri" panose="020F0502020204030204" pitchFamily="34" charset="0"/>
                        </a:rPr>
                        <a:t> </a:t>
                      </a:r>
                      <a:r>
                        <a:rPr lang="en-US" sz="1700" baseline="0" dirty="0" err="1">
                          <a:solidFill>
                            <a:schemeClr val="tx1"/>
                          </a:solidFill>
                          <a:latin typeface="Calibri" panose="020F0502020204030204" pitchFamily="34" charset="0"/>
                          <a:cs typeface="Calibri" panose="020F0502020204030204" pitchFamily="34" charset="0"/>
                        </a:rPr>
                        <a:t>tăng</a:t>
                      </a:r>
                      <a:r>
                        <a:rPr lang="en-US" sz="1700" baseline="0" dirty="0">
                          <a:solidFill>
                            <a:schemeClr val="tx1"/>
                          </a:solidFill>
                          <a:latin typeface="Calibri" panose="020F0502020204030204" pitchFamily="34" charset="0"/>
                          <a:cs typeface="Calibri" panose="020F0502020204030204" pitchFamily="34" charset="0"/>
                        </a:rPr>
                        <a:t> </a:t>
                      </a:r>
                      <a:r>
                        <a:rPr lang="en-US" sz="1700" baseline="0" dirty="0" err="1">
                          <a:solidFill>
                            <a:schemeClr val="tx1"/>
                          </a:solidFill>
                          <a:latin typeface="Calibri" panose="020F0502020204030204" pitchFamily="34" charset="0"/>
                          <a:cs typeface="Calibri" panose="020F0502020204030204" pitchFamily="34" charset="0"/>
                        </a:rPr>
                        <a:t>tối</a:t>
                      </a:r>
                      <a:r>
                        <a:rPr lang="en-US" sz="1700" baseline="0" dirty="0">
                          <a:solidFill>
                            <a:schemeClr val="tx1"/>
                          </a:solidFill>
                          <a:latin typeface="Calibri" panose="020F0502020204030204" pitchFamily="34" charset="0"/>
                          <a:cs typeface="Calibri" panose="020F0502020204030204" pitchFamily="34" charset="0"/>
                        </a:rPr>
                        <a:t> </a:t>
                      </a:r>
                      <a:r>
                        <a:rPr lang="en-US" sz="1700" baseline="0" dirty="0" err="1">
                          <a:solidFill>
                            <a:schemeClr val="tx1"/>
                          </a:solidFill>
                          <a:latin typeface="Calibri" panose="020F0502020204030204" pitchFamily="34" charset="0"/>
                          <a:cs typeface="Calibri" panose="020F0502020204030204" pitchFamily="34" charset="0"/>
                        </a:rPr>
                        <a:t>thiểu</a:t>
                      </a:r>
                      <a:r>
                        <a:rPr lang="en-US" sz="1700" baseline="0" dirty="0">
                          <a:solidFill>
                            <a:schemeClr val="tx1"/>
                          </a:solidFill>
                          <a:latin typeface="Calibri" panose="020F0502020204030204" pitchFamily="34" charset="0"/>
                          <a:cs typeface="Calibri" panose="020F0502020204030204" pitchFamily="34" charset="0"/>
                        </a:rPr>
                        <a:t> 7%</a:t>
                      </a:r>
                      <a:endParaRPr lang="en-US" sz="17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700" dirty="0" err="1">
                          <a:solidFill>
                            <a:schemeClr val="tx1"/>
                          </a:solidFill>
                          <a:latin typeface="Calibri" panose="020F0502020204030204" pitchFamily="34" charset="0"/>
                          <a:cs typeface="Calibri" panose="020F0502020204030204" pitchFamily="34" charset="0"/>
                        </a:rPr>
                        <a:t>Năng</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suất</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lao</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động</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hàng</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năm</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tăng</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tối</a:t>
                      </a:r>
                      <a:r>
                        <a:rPr lang="en-US" sz="1700" dirty="0">
                          <a:solidFill>
                            <a:schemeClr val="tx1"/>
                          </a:solidFill>
                          <a:latin typeface="Calibri" panose="020F0502020204030204" pitchFamily="34" charset="0"/>
                          <a:cs typeface="Calibri" panose="020F0502020204030204" pitchFamily="34" charset="0"/>
                        </a:rPr>
                        <a:t> </a:t>
                      </a:r>
                      <a:r>
                        <a:rPr lang="en-US" sz="1700" dirty="0" err="1">
                          <a:solidFill>
                            <a:schemeClr val="tx1"/>
                          </a:solidFill>
                          <a:latin typeface="Calibri" panose="020F0502020204030204" pitchFamily="34" charset="0"/>
                          <a:cs typeface="Calibri" panose="020F0502020204030204" pitchFamily="34" charset="0"/>
                        </a:rPr>
                        <a:t>thiểu</a:t>
                      </a:r>
                      <a:r>
                        <a:rPr lang="en-US" sz="1700" dirty="0">
                          <a:solidFill>
                            <a:schemeClr val="tx1"/>
                          </a:solidFill>
                          <a:latin typeface="Calibri" panose="020F0502020204030204" pitchFamily="34" charset="0"/>
                          <a:cs typeface="Calibri" panose="020F0502020204030204" pitchFamily="34" charset="0"/>
                        </a:rPr>
                        <a:t> 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3726618"/>
                  </a:ext>
                </a:extLst>
              </a:tr>
              <a:tr h="561099">
                <a:tc>
                  <a:txBody>
                    <a:bodyPr/>
                    <a:lstStyle/>
                    <a:p>
                      <a:pPr algn="just"/>
                      <a:r>
                        <a:rPr lang="vi-VN" sz="1700" dirty="0">
                          <a:solidFill>
                            <a:srgbClr val="FF0000"/>
                          </a:solidFill>
                          <a:latin typeface="Calibri" panose="020F0502020204030204" pitchFamily="34" charset="0"/>
                          <a:cs typeface="Calibri" panose="020F0502020204030204" pitchFamily="34" charset="0"/>
                        </a:rPr>
                        <a:t>Thiết lập và công bố 1.000 bộ dữ liệu mở để công khai cho tổ chức công dân, trong đó có ít nhất 50 bộ dữ liệu được sử dụng tạo ra sản phẩm mới</a:t>
                      </a:r>
                      <a:endParaRPr lang="en-US" sz="17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17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487864"/>
                  </a:ext>
                </a:extLst>
              </a:tr>
              <a:tr h="530564">
                <a:tc>
                  <a:txBody>
                    <a:bodyPr/>
                    <a:lstStyle/>
                    <a:p>
                      <a:pPr algn="just"/>
                      <a:r>
                        <a:rPr lang="vi-VN" sz="1700" dirty="0">
                          <a:solidFill>
                            <a:srgbClr val="FF0000"/>
                          </a:solidFill>
                          <a:latin typeface="Calibri" panose="020F0502020204030204" pitchFamily="34" charset="0"/>
                          <a:cs typeface="Calibri" panose="020F0502020204030204" pitchFamily="34" charset="0"/>
                        </a:rPr>
                        <a:t>Số lượng doanh nghiệp công nghệ số 03 doanh nghiệp/1.000 dân</a:t>
                      </a:r>
                      <a:r>
                        <a:rPr lang="en-US" sz="1700" dirty="0">
                          <a:solidFill>
                            <a:srgbClr val="FF0000"/>
                          </a:solidFill>
                          <a:latin typeface="Calibri" panose="020F0502020204030204" pitchFamily="34" charset="0"/>
                          <a:cs typeface="Calibri" panose="020F0502020204030204" pitchFamily="34" charset="0"/>
                        </a:rPr>
                        <a:t> (</a:t>
                      </a:r>
                      <a:r>
                        <a:rPr lang="en-US" sz="1700" u="sng" dirty="0" err="1">
                          <a:solidFill>
                            <a:srgbClr val="FF0000"/>
                          </a:solidFill>
                          <a:latin typeface="Calibri" panose="020F0502020204030204" pitchFamily="34" charset="0"/>
                          <a:cs typeface="Calibri" panose="020F0502020204030204" pitchFamily="34" charset="0"/>
                        </a:rPr>
                        <a:t>trung</a:t>
                      </a:r>
                      <a:r>
                        <a:rPr lang="en-US" sz="1700" u="sng" dirty="0">
                          <a:solidFill>
                            <a:srgbClr val="FF0000"/>
                          </a:solidFill>
                          <a:latin typeface="Calibri" panose="020F0502020204030204" pitchFamily="34" charset="0"/>
                          <a:cs typeface="Calibri" panose="020F0502020204030204" pitchFamily="34" charset="0"/>
                        </a:rPr>
                        <a:t> </a:t>
                      </a:r>
                      <a:r>
                        <a:rPr lang="en-US" sz="1700" u="sng" dirty="0" err="1">
                          <a:solidFill>
                            <a:srgbClr val="FF0000"/>
                          </a:solidFill>
                          <a:latin typeface="Calibri" panose="020F0502020204030204" pitchFamily="34" charset="0"/>
                          <a:cs typeface="Calibri" panose="020F0502020204030204" pitchFamily="34" charset="0"/>
                        </a:rPr>
                        <a:t>bình</a:t>
                      </a:r>
                      <a:r>
                        <a:rPr lang="en-US" sz="1700" u="sng" baseline="0" dirty="0">
                          <a:solidFill>
                            <a:srgbClr val="FF0000"/>
                          </a:solidFill>
                          <a:latin typeface="Calibri" panose="020F0502020204030204" pitchFamily="34" charset="0"/>
                          <a:cs typeface="Calibri" panose="020F0502020204030204" pitchFamily="34" charset="0"/>
                        </a:rPr>
                        <a:t> 1 </a:t>
                      </a:r>
                      <a:r>
                        <a:rPr lang="en-US" sz="1700" u="sng" baseline="0" dirty="0" err="1">
                          <a:solidFill>
                            <a:srgbClr val="FF0000"/>
                          </a:solidFill>
                          <a:latin typeface="Calibri" panose="020F0502020204030204" pitchFamily="34" charset="0"/>
                          <a:cs typeface="Calibri" panose="020F0502020204030204" pitchFamily="34" charset="0"/>
                        </a:rPr>
                        <a:t>doanh</a:t>
                      </a:r>
                      <a:r>
                        <a:rPr lang="en-US" sz="1700" u="sng" baseline="0" dirty="0">
                          <a:solidFill>
                            <a:srgbClr val="FF0000"/>
                          </a:solidFill>
                          <a:latin typeface="Calibri" panose="020F0502020204030204" pitchFamily="34" charset="0"/>
                          <a:cs typeface="Calibri" panose="020F0502020204030204" pitchFamily="34" charset="0"/>
                        </a:rPr>
                        <a:t> </a:t>
                      </a:r>
                      <a:r>
                        <a:rPr lang="en-US" sz="1700" u="sng" baseline="0" dirty="0" err="1">
                          <a:solidFill>
                            <a:srgbClr val="FF0000"/>
                          </a:solidFill>
                          <a:latin typeface="Calibri" panose="020F0502020204030204" pitchFamily="34" charset="0"/>
                          <a:cs typeface="Calibri" panose="020F0502020204030204" pitchFamily="34" charset="0"/>
                        </a:rPr>
                        <a:t>nghiệp</a:t>
                      </a:r>
                      <a:r>
                        <a:rPr lang="en-US" sz="1700" u="sng" baseline="0" dirty="0">
                          <a:solidFill>
                            <a:srgbClr val="FF0000"/>
                          </a:solidFill>
                          <a:latin typeface="Calibri" panose="020F0502020204030204" pitchFamily="34" charset="0"/>
                          <a:cs typeface="Calibri" panose="020F0502020204030204" pitchFamily="34" charset="0"/>
                        </a:rPr>
                        <a:t> </a:t>
                      </a:r>
                      <a:r>
                        <a:rPr lang="en-US" sz="1700" u="sng" baseline="0" dirty="0" err="1">
                          <a:solidFill>
                            <a:srgbClr val="FF0000"/>
                          </a:solidFill>
                          <a:latin typeface="Calibri" panose="020F0502020204030204" pitchFamily="34" charset="0"/>
                          <a:cs typeface="Calibri" panose="020F0502020204030204" pitchFamily="34" charset="0"/>
                        </a:rPr>
                        <a:t>mới</a:t>
                      </a:r>
                      <a:r>
                        <a:rPr lang="en-US" sz="1700" u="sng" baseline="0" dirty="0">
                          <a:solidFill>
                            <a:srgbClr val="FF0000"/>
                          </a:solidFill>
                          <a:latin typeface="Calibri" panose="020F0502020204030204" pitchFamily="34" charset="0"/>
                          <a:cs typeface="Calibri" panose="020F0502020204030204" pitchFamily="34" charset="0"/>
                        </a:rPr>
                        <a:t> </a:t>
                      </a:r>
                      <a:r>
                        <a:rPr lang="en-US" sz="1700" u="sng" baseline="0" dirty="0" err="1">
                          <a:solidFill>
                            <a:srgbClr val="FF0000"/>
                          </a:solidFill>
                          <a:latin typeface="Calibri" panose="020F0502020204030204" pitchFamily="34" charset="0"/>
                          <a:cs typeface="Calibri" panose="020F0502020204030204" pitchFamily="34" charset="0"/>
                        </a:rPr>
                        <a:t>mỗi</a:t>
                      </a:r>
                      <a:r>
                        <a:rPr lang="en-US" sz="1700" u="sng" baseline="0" dirty="0">
                          <a:solidFill>
                            <a:srgbClr val="FF0000"/>
                          </a:solidFill>
                          <a:latin typeface="Calibri" panose="020F0502020204030204" pitchFamily="34" charset="0"/>
                          <a:cs typeface="Calibri" panose="020F0502020204030204" pitchFamily="34" charset="0"/>
                        </a:rPr>
                        <a:t> </a:t>
                      </a:r>
                      <a:r>
                        <a:rPr lang="en-US" sz="1700" u="sng" baseline="0" dirty="0" err="1">
                          <a:solidFill>
                            <a:srgbClr val="FF0000"/>
                          </a:solidFill>
                          <a:latin typeface="Calibri" panose="020F0502020204030204" pitchFamily="34" charset="0"/>
                          <a:cs typeface="Calibri" panose="020F0502020204030204" pitchFamily="34" charset="0"/>
                        </a:rPr>
                        <a:t>ngày</a:t>
                      </a:r>
                      <a:r>
                        <a:rPr lang="en-US" sz="1700" baseline="0" dirty="0">
                          <a:solidFill>
                            <a:srgbClr val="FF0000"/>
                          </a:solidFill>
                          <a:latin typeface="Calibri" panose="020F0502020204030204" pitchFamily="34" charset="0"/>
                          <a:cs typeface="Calibri" panose="020F0502020204030204" pitchFamily="34" charset="0"/>
                        </a:rPr>
                        <a:t>)</a:t>
                      </a:r>
                      <a:r>
                        <a:rPr lang="en-US" sz="1700" dirty="0">
                          <a:solidFill>
                            <a:srgbClr val="FF0000"/>
                          </a:solidFill>
                          <a:latin typeface="Calibri" panose="020F0502020204030204" pitchFamily="34" charset="0"/>
                          <a:cs typeface="Calibri" panose="020F0502020204030204" pitchFamily="34" charset="0"/>
                        </a:rPr>
                        <a:t>, </a:t>
                      </a:r>
                      <a:r>
                        <a:rPr lang="vi-VN" sz="1700" dirty="0">
                          <a:solidFill>
                            <a:srgbClr val="FF0000"/>
                          </a:solidFill>
                          <a:latin typeface="Calibri" panose="020F0502020204030204" pitchFamily="34" charset="0"/>
                          <a:cs typeface="Calibri" panose="020F0502020204030204" pitchFamily="34" charset="0"/>
                        </a:rPr>
                        <a:t>tạo ra ít nhất 75.000 lao động chất lượng cao </a:t>
                      </a:r>
                      <a:endParaRPr lang="en-US" sz="17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17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6180535"/>
                  </a:ext>
                </a:extLst>
              </a:tr>
              <a:tr h="626749">
                <a:tc>
                  <a:txBody>
                    <a:bodyPr/>
                    <a:lstStyle/>
                    <a:p>
                      <a:pPr algn="just"/>
                      <a:r>
                        <a:rPr lang="en-US" sz="1700" dirty="0" err="1">
                          <a:solidFill>
                            <a:srgbClr val="FF0000"/>
                          </a:solidFill>
                          <a:latin typeface="Calibri" panose="020F0502020204030204" pitchFamily="34" charset="0"/>
                          <a:cs typeface="Calibri" panose="020F0502020204030204" pitchFamily="34" charset="0"/>
                        </a:rPr>
                        <a:t>Có</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ít</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nhất</a:t>
                      </a:r>
                      <a:r>
                        <a:rPr lang="en-US" sz="1700" dirty="0">
                          <a:solidFill>
                            <a:srgbClr val="FF0000"/>
                          </a:solidFill>
                          <a:latin typeface="Calibri" panose="020F0502020204030204" pitchFamily="34" charset="0"/>
                          <a:cs typeface="Calibri" panose="020F0502020204030204" pitchFamily="34" charset="0"/>
                        </a:rPr>
                        <a:t> 05 </a:t>
                      </a:r>
                      <a:r>
                        <a:rPr lang="en-US" sz="1700" dirty="0" err="1">
                          <a:solidFill>
                            <a:srgbClr val="FF0000"/>
                          </a:solidFill>
                          <a:latin typeface="Calibri" panose="020F0502020204030204" pitchFamily="34" charset="0"/>
                          <a:cs typeface="Calibri" panose="020F0502020204030204" pitchFamily="34" charset="0"/>
                        </a:rPr>
                        <a:t>doanh</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nghiệp</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công</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nghệ</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số</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trên</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địa</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bàn</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có</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doanh</a:t>
                      </a:r>
                      <a:r>
                        <a:rPr lang="en-US" sz="1700" dirty="0">
                          <a:solidFill>
                            <a:srgbClr val="FF0000"/>
                          </a:solidFill>
                          <a:latin typeface="Calibri" panose="020F0502020204030204" pitchFamily="34" charset="0"/>
                          <a:cs typeface="Calibri" panose="020F0502020204030204" pitchFamily="34" charset="0"/>
                        </a:rPr>
                        <a:t> thu </a:t>
                      </a:r>
                      <a:r>
                        <a:rPr lang="en-US" sz="1700" dirty="0" err="1">
                          <a:solidFill>
                            <a:srgbClr val="FF0000"/>
                          </a:solidFill>
                          <a:latin typeface="Calibri" panose="020F0502020204030204" pitchFamily="34" charset="0"/>
                          <a:cs typeface="Calibri" panose="020F0502020204030204" pitchFamily="34" charset="0"/>
                        </a:rPr>
                        <a:t>trên</a:t>
                      </a:r>
                      <a:r>
                        <a:rPr lang="en-US" sz="1700" dirty="0">
                          <a:solidFill>
                            <a:srgbClr val="FF0000"/>
                          </a:solidFill>
                          <a:latin typeface="Calibri" panose="020F0502020204030204" pitchFamily="34" charset="0"/>
                          <a:cs typeface="Calibri" panose="020F0502020204030204" pitchFamily="34" charset="0"/>
                        </a:rPr>
                        <a:t> 1.000 </a:t>
                      </a:r>
                      <a:r>
                        <a:rPr lang="en-US" sz="1700" dirty="0" err="1">
                          <a:solidFill>
                            <a:srgbClr val="FF0000"/>
                          </a:solidFill>
                          <a:latin typeface="Calibri" panose="020F0502020204030204" pitchFamily="34" charset="0"/>
                          <a:cs typeface="Calibri" panose="020F0502020204030204" pitchFamily="34" charset="0"/>
                        </a:rPr>
                        <a:t>tỷ</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đồng</a:t>
                      </a:r>
                      <a:r>
                        <a:rPr lang="en-US" sz="1700" dirty="0">
                          <a:solidFill>
                            <a:srgbClr val="FF0000"/>
                          </a:solidFill>
                          <a:latin typeface="Calibri" panose="020F0502020204030204" pitchFamily="34" charset="0"/>
                          <a:cs typeface="Calibri" panose="020F0502020204030204" pitchFamily="34" charset="0"/>
                        </a:rPr>
                        <a:t>/</a:t>
                      </a:r>
                      <a:r>
                        <a:rPr lang="en-US" sz="1700" dirty="0" err="1">
                          <a:solidFill>
                            <a:srgbClr val="FF0000"/>
                          </a:solidFill>
                          <a:latin typeface="Calibri" panose="020F0502020204030204" pitchFamily="34" charset="0"/>
                          <a:cs typeface="Calibri" panose="020F0502020204030204" pitchFamily="34" charset="0"/>
                        </a:rPr>
                        <a:t>năm</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hoặc</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nộp</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ngân</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sách</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trên</a:t>
                      </a:r>
                      <a:r>
                        <a:rPr lang="en-US" sz="1700" dirty="0">
                          <a:solidFill>
                            <a:srgbClr val="FF0000"/>
                          </a:solidFill>
                          <a:latin typeface="Calibri" panose="020F0502020204030204" pitchFamily="34" charset="0"/>
                          <a:cs typeface="Calibri" panose="020F0502020204030204" pitchFamily="34" charset="0"/>
                        </a:rPr>
                        <a:t> 100 </a:t>
                      </a:r>
                      <a:r>
                        <a:rPr lang="en-US" sz="1700" dirty="0" err="1">
                          <a:solidFill>
                            <a:srgbClr val="FF0000"/>
                          </a:solidFill>
                          <a:latin typeface="Calibri" panose="020F0502020204030204" pitchFamily="34" charset="0"/>
                          <a:cs typeface="Calibri" panose="020F0502020204030204" pitchFamily="34" charset="0"/>
                        </a:rPr>
                        <a:t>tỷ</a:t>
                      </a:r>
                      <a:r>
                        <a:rPr lang="en-US" sz="1700" dirty="0">
                          <a:solidFill>
                            <a:srgbClr val="FF0000"/>
                          </a:solidFill>
                          <a:latin typeface="Calibri" panose="020F0502020204030204" pitchFamily="34" charset="0"/>
                          <a:cs typeface="Calibri" panose="020F0502020204030204" pitchFamily="34" charset="0"/>
                        </a:rPr>
                        <a:t> </a:t>
                      </a:r>
                      <a:r>
                        <a:rPr lang="en-US" sz="1700" dirty="0" err="1">
                          <a:solidFill>
                            <a:srgbClr val="FF0000"/>
                          </a:solidFill>
                          <a:latin typeface="Calibri" panose="020F0502020204030204" pitchFamily="34" charset="0"/>
                          <a:cs typeface="Calibri" panose="020F0502020204030204" pitchFamily="34" charset="0"/>
                        </a:rPr>
                        <a:t>đồng</a:t>
                      </a:r>
                      <a:r>
                        <a:rPr lang="en-US" sz="1700" dirty="0">
                          <a:solidFill>
                            <a:srgbClr val="FF0000"/>
                          </a:solidFill>
                          <a:latin typeface="Calibri" panose="020F0502020204030204" pitchFamily="34" charset="0"/>
                          <a:cs typeface="Calibri" panose="020F0502020204030204" pitchFamily="34" charset="0"/>
                        </a:rPr>
                        <a:t>/</a:t>
                      </a:r>
                      <a:r>
                        <a:rPr lang="en-US" sz="1700" dirty="0" err="1">
                          <a:solidFill>
                            <a:srgbClr val="FF0000"/>
                          </a:solidFill>
                          <a:latin typeface="Calibri" panose="020F0502020204030204" pitchFamily="34" charset="0"/>
                          <a:cs typeface="Calibri" panose="020F0502020204030204" pitchFamily="34" charset="0"/>
                        </a:rPr>
                        <a:t>năm</a:t>
                      </a:r>
                      <a:endParaRPr lang="en-US" sz="17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17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836379"/>
                  </a:ext>
                </a:extLst>
              </a:tr>
              <a:tr h="753960">
                <a:tc>
                  <a:txBody>
                    <a:bodyPr/>
                    <a:lstStyle/>
                    <a:p>
                      <a:pPr algn="just"/>
                      <a:r>
                        <a:rPr lang="vi-VN" sz="1700" dirty="0">
                          <a:solidFill>
                            <a:srgbClr val="FF0000"/>
                          </a:solidFill>
                          <a:latin typeface="Calibri" panose="020F0502020204030204" pitchFamily="34" charset="0"/>
                          <a:cs typeface="Calibri" panose="020F0502020204030204" pitchFamily="34" charset="0"/>
                        </a:rPr>
                        <a:t>Thu hút thêm ít nhất 01 dự án đầu tư của doanh nghiệp về lĩnh vực Trung tâm dữ liệu thông minh phục vụ kinh tế số, Đà Nẵng là một trong 03 trung tâm lưu trữ dữ liệu phục vụ kinh tế số ở Việt Nam</a:t>
                      </a:r>
                      <a:endParaRPr lang="en-US" sz="17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17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1055091"/>
                  </a:ext>
                </a:extLst>
              </a:tr>
            </a:tbl>
          </a:graphicData>
        </a:graphic>
      </p:graphicFrame>
      <p:sp>
        <p:nvSpPr>
          <p:cNvPr id="8" name="Rectangle 7"/>
          <p:cNvSpPr/>
          <p:nvPr/>
        </p:nvSpPr>
        <p:spPr>
          <a:xfrm>
            <a:off x="1739385" y="985378"/>
            <a:ext cx="9866461" cy="400110"/>
          </a:xfrm>
          <a:prstGeom prst="rect">
            <a:avLst/>
          </a:prstGeom>
        </p:spPr>
        <p:txBody>
          <a:bodyPr wrap="square">
            <a:spAutoFit/>
          </a:bodyPr>
          <a:lstStyle/>
          <a:p>
            <a:pPr algn="ctr">
              <a:spcBef>
                <a:spcPts val="300"/>
              </a:spcBef>
              <a:spcAft>
                <a:spcPts val="300"/>
              </a:spcAft>
            </a:pPr>
            <a:r>
              <a:rPr lang="en-US" sz="2000" b="1" dirty="0">
                <a:solidFill>
                  <a:srgbClr val="FF0000"/>
                </a:solidFill>
                <a:latin typeface="Calibri" panose="020F0502020204030204" pitchFamily="34" charset="0"/>
                <a:cs typeface="Calibri" panose="020F0502020204030204" pitchFamily="34" charset="0"/>
              </a:rPr>
              <a:t>Kinh </a:t>
            </a:r>
            <a:r>
              <a:rPr lang="en-US" sz="2000" b="1" dirty="0" err="1">
                <a:solidFill>
                  <a:srgbClr val="FF0000"/>
                </a:solidFill>
                <a:latin typeface="Calibri" panose="020F0502020204030204" pitchFamily="34" charset="0"/>
                <a:cs typeface="Calibri" panose="020F0502020204030204" pitchFamily="34" charset="0"/>
              </a:rPr>
              <a:t>tế</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số</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phát</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triển</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mạnh</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mẽ</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và</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thúc</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đẩy</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phát</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triển</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các</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ngành</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lĩnh</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vực</a:t>
            </a:r>
            <a:r>
              <a:rPr lang="en-US" sz="2000" b="1" dirty="0">
                <a:solidFill>
                  <a:srgbClr val="FF0000"/>
                </a:solidFill>
                <a:latin typeface="Calibri" panose="020F0502020204030204" pitchFamily="34" charset="0"/>
                <a:cs typeface="Calibri" panose="020F0502020204030204" pitchFamily="34" charset="0"/>
              </a:rPr>
              <a:t> kinh </a:t>
            </a:r>
            <a:r>
              <a:rPr lang="en-US" sz="2000" b="1" dirty="0" err="1">
                <a:solidFill>
                  <a:srgbClr val="FF0000"/>
                </a:solidFill>
                <a:latin typeface="Calibri" panose="020F0502020204030204" pitchFamily="34" charset="0"/>
                <a:cs typeface="Calibri" panose="020F0502020204030204" pitchFamily="34" charset="0"/>
              </a:rPr>
              <a:t>tế</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khác</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mới</a:t>
            </a:r>
            <a:endParaRPr lang="en-US" sz="2000" dirty="0">
              <a:solidFill>
                <a:srgbClr val="FF0000"/>
              </a:solidFill>
              <a:latin typeface="Calibri" panose="020F0502020204030204" pitchFamily="34" charset="0"/>
              <a:cs typeface="Calibri" panose="020F0502020204030204" pitchFamily="34" charset="0"/>
            </a:endParaRPr>
          </a:p>
        </p:txBody>
      </p:sp>
      <p:sp>
        <p:nvSpPr>
          <p:cNvPr id="9" name="Rectangle 8"/>
          <p:cNvSpPr/>
          <p:nvPr/>
        </p:nvSpPr>
        <p:spPr>
          <a:xfrm>
            <a:off x="2629483" y="1327373"/>
            <a:ext cx="7757701" cy="400110"/>
          </a:xfrm>
          <a:prstGeom prst="rect">
            <a:avLst/>
          </a:prstGeom>
        </p:spPr>
        <p:txBody>
          <a:bodyPr wrap="none">
            <a:spAutoFit/>
          </a:bodyPr>
          <a:lstStyle/>
          <a:p>
            <a:r>
              <a:rPr lang="en-US" sz="2000" b="1" i="1" dirty="0" err="1">
                <a:solidFill>
                  <a:srgbClr val="0070C0"/>
                </a:solidFill>
                <a:latin typeface="Calibri" panose="020F0502020204030204" pitchFamily="34" charset="0"/>
                <a:cs typeface="Calibri" panose="020F0502020204030204" pitchFamily="34" charset="0"/>
              </a:rPr>
              <a:t>Đến</a:t>
            </a:r>
            <a:r>
              <a:rPr lang="en-US" sz="2000" b="1" i="1" dirty="0">
                <a:solidFill>
                  <a:srgbClr val="0070C0"/>
                </a:solidFill>
                <a:latin typeface="Calibri" panose="020F0502020204030204" pitchFamily="34" charset="0"/>
                <a:cs typeface="Calibri" panose="020F0502020204030204" pitchFamily="34" charset="0"/>
              </a:rPr>
              <a:t> 2025 </a:t>
            </a:r>
            <a:r>
              <a:rPr lang="en-US" sz="2000" b="1" i="1" dirty="0" err="1">
                <a:solidFill>
                  <a:srgbClr val="0070C0"/>
                </a:solidFill>
                <a:latin typeface="Calibri" panose="020F0502020204030204" pitchFamily="34" charset="0"/>
                <a:cs typeface="Calibri" panose="020F0502020204030204" pitchFamily="34" charset="0"/>
              </a:rPr>
              <a:t>tổng</a:t>
            </a:r>
            <a:r>
              <a:rPr lang="en-US" sz="2000" b="1" i="1" dirty="0">
                <a:solidFill>
                  <a:srgbClr val="0070C0"/>
                </a:solidFill>
                <a:latin typeface="Calibri" panose="020F0502020204030204" pitchFamily="34" charset="0"/>
                <a:cs typeface="Calibri" panose="020F0502020204030204" pitchFamily="34" charset="0"/>
              </a:rPr>
              <a:t> </a:t>
            </a:r>
            <a:r>
              <a:rPr lang="en-US" sz="2000" b="1" i="1" dirty="0" err="1">
                <a:solidFill>
                  <a:srgbClr val="0070C0"/>
                </a:solidFill>
                <a:latin typeface="Calibri" panose="020F0502020204030204" pitchFamily="34" charset="0"/>
                <a:cs typeface="Calibri" panose="020F0502020204030204" pitchFamily="34" charset="0"/>
              </a:rPr>
              <a:t>cộng</a:t>
            </a:r>
            <a:r>
              <a:rPr lang="en-US" sz="2000" b="1" i="1" dirty="0">
                <a:solidFill>
                  <a:srgbClr val="0070C0"/>
                </a:solidFill>
                <a:latin typeface="Calibri" panose="020F0502020204030204" pitchFamily="34" charset="0"/>
                <a:cs typeface="Calibri" panose="020F0502020204030204" pitchFamily="34" charset="0"/>
              </a:rPr>
              <a:t> 9 </a:t>
            </a:r>
            <a:r>
              <a:rPr lang="en-US" sz="2000" b="1" i="1" dirty="0" err="1">
                <a:solidFill>
                  <a:srgbClr val="0070C0"/>
                </a:solidFill>
                <a:latin typeface="Calibri" panose="020F0502020204030204" pitchFamily="34" charset="0"/>
                <a:cs typeface="Calibri" panose="020F0502020204030204" pitchFamily="34" charset="0"/>
              </a:rPr>
              <a:t>chỉ</a:t>
            </a:r>
            <a:r>
              <a:rPr lang="en-US" sz="2000" b="1" i="1" dirty="0">
                <a:solidFill>
                  <a:srgbClr val="0070C0"/>
                </a:solidFill>
                <a:latin typeface="Calibri" panose="020F0502020204030204" pitchFamily="34" charset="0"/>
                <a:cs typeface="Calibri" panose="020F0502020204030204" pitchFamily="34" charset="0"/>
              </a:rPr>
              <a:t> </a:t>
            </a:r>
            <a:r>
              <a:rPr lang="en-US" sz="2000" b="1" i="1" dirty="0" err="1">
                <a:solidFill>
                  <a:srgbClr val="0070C0"/>
                </a:solidFill>
                <a:latin typeface="Calibri" panose="020F0502020204030204" pitchFamily="34" charset="0"/>
                <a:cs typeface="Calibri" panose="020F0502020204030204" pitchFamily="34" charset="0"/>
              </a:rPr>
              <a:t>tiêu</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bổ</a:t>
            </a:r>
            <a:r>
              <a:rPr lang="en-US" sz="2000" b="1" dirty="0">
                <a:solidFill>
                  <a:srgbClr val="FF0000"/>
                </a:solidFill>
                <a:latin typeface="Calibri" panose="020F0502020204030204" pitchFamily="34" charset="0"/>
                <a:cs typeface="Calibri" panose="020F0502020204030204" pitchFamily="34" charset="0"/>
              </a:rPr>
              <a:t> sung 4 </a:t>
            </a:r>
            <a:r>
              <a:rPr lang="en-US" sz="2000" b="1" dirty="0" err="1">
                <a:solidFill>
                  <a:srgbClr val="FF0000"/>
                </a:solidFill>
                <a:latin typeface="Calibri" panose="020F0502020204030204" pitchFamily="34" charset="0"/>
                <a:cs typeface="Calibri" panose="020F0502020204030204" pitchFamily="34" charset="0"/>
              </a:rPr>
              <a:t>chỉ</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tiêu</a:t>
            </a:r>
            <a:r>
              <a:rPr lang="en-US" sz="2000" b="1" dirty="0">
                <a:solidFill>
                  <a:srgbClr val="FF0000"/>
                </a:solidFill>
                <a:latin typeface="Calibri" panose="020F0502020204030204" pitchFamily="34" charset="0"/>
                <a:cs typeface="Calibri" panose="020F0502020204030204" pitchFamily="34" charset="0"/>
              </a:rPr>
              <a:t> so </a:t>
            </a:r>
            <a:r>
              <a:rPr lang="en-US" sz="2000" b="1" dirty="0" err="1">
                <a:solidFill>
                  <a:srgbClr val="FF0000"/>
                </a:solidFill>
                <a:latin typeface="Calibri" panose="020F0502020204030204" pitchFamily="34" charset="0"/>
                <a:cs typeface="Calibri" panose="020F0502020204030204" pitchFamily="34" charset="0"/>
              </a:rPr>
              <a:t>với</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Quyết</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định</a:t>
            </a:r>
            <a:r>
              <a:rPr lang="en-US" sz="2000" b="1" dirty="0">
                <a:solidFill>
                  <a:srgbClr val="FF0000"/>
                </a:solidFill>
                <a:latin typeface="Calibri" panose="020F0502020204030204" pitchFamily="34" charset="0"/>
                <a:cs typeface="Calibri" panose="020F0502020204030204" pitchFamily="34" charset="0"/>
              </a:rPr>
              <a:t> 749)</a:t>
            </a:r>
            <a:endParaRPr lang="en-US" sz="2000" b="1" dirty="0"/>
          </a:p>
        </p:txBody>
      </p:sp>
    </p:spTree>
    <p:extLst>
      <p:ext uri="{BB962C8B-B14F-4D97-AF65-F5344CB8AC3E}">
        <p14:creationId xmlns:p14="http://schemas.microsoft.com/office/powerpoint/2010/main" val="25710875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0430212" cy="553998"/>
          </a:xfrm>
          <a:prstGeom prst="rect">
            <a:avLst/>
          </a:prstGeom>
          <a:noFill/>
        </p:spPr>
        <p:txBody>
          <a:bodyPr wrap="square" rtlCol="0">
            <a:spAutoFit/>
            <a:scene3d>
              <a:camera prst="orthographicFront"/>
              <a:lightRig rig="threePt" dir="t"/>
            </a:scene3d>
            <a:sp3d contourW="12700"/>
          </a:bodyPr>
          <a:lstStyle/>
          <a:p>
            <a:r>
              <a:rPr lang="en-US" sz="3000" b="1" dirty="0">
                <a:latin typeface="Calibri" panose="020F0502020204030204" pitchFamily="34" charset="0"/>
                <a:cs typeface="Calibri" panose="020F0502020204030204" pitchFamily="34" charset="0"/>
              </a:rPr>
              <a:t>MỤC TIÊU KINH TẾ SỐ (</a:t>
            </a:r>
            <a:r>
              <a:rPr lang="en-US" sz="3000" b="1" dirty="0" err="1">
                <a:latin typeface="Calibri" panose="020F0502020204030204" pitchFamily="34" charset="0"/>
                <a:cs typeface="Calibri" panose="020F0502020204030204" pitchFamily="34" charset="0"/>
              </a:rPr>
              <a:t>tt</a:t>
            </a:r>
            <a:r>
              <a:rPr lang="en-US" sz="3000" b="1" dirty="0">
                <a:latin typeface="Calibri" panose="020F0502020204030204" pitchFamily="34" charset="0"/>
                <a:cs typeface="Calibri" panose="020F0502020204030204" pitchFamily="34" charset="0"/>
              </a:rPr>
              <a:t>) </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19</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aphicFrame>
        <p:nvGraphicFramePr>
          <p:cNvPr id="3" name="Table 2"/>
          <p:cNvGraphicFramePr>
            <a:graphicFrameLocks noGrp="1"/>
          </p:cNvGraphicFramePr>
          <p:nvPr>
            <p:extLst>
              <p:ext uri="{D42A27DB-BD31-4B8C-83A1-F6EECF244321}">
                <p14:modId xmlns:p14="http://schemas.microsoft.com/office/powerpoint/2010/main" val="3430456369"/>
              </p:ext>
            </p:extLst>
          </p:nvPr>
        </p:nvGraphicFramePr>
        <p:xfrm>
          <a:off x="182292" y="1649040"/>
          <a:ext cx="11788728" cy="5120640"/>
        </p:xfrm>
        <a:graphic>
          <a:graphicData uri="http://schemas.openxmlformats.org/drawingml/2006/table">
            <a:tbl>
              <a:tblPr firstRow="1" bandRow="1">
                <a:tableStyleId>{5C22544A-7EE6-4342-B048-85BDC9FD1C3A}</a:tableStyleId>
              </a:tblPr>
              <a:tblGrid>
                <a:gridCol w="7386127">
                  <a:extLst>
                    <a:ext uri="{9D8B030D-6E8A-4147-A177-3AD203B41FA5}">
                      <a16:colId xmlns:a16="http://schemas.microsoft.com/office/drawing/2014/main" val="3591382709"/>
                    </a:ext>
                  </a:extLst>
                </a:gridCol>
                <a:gridCol w="4402601">
                  <a:extLst>
                    <a:ext uri="{9D8B030D-6E8A-4147-A177-3AD203B41FA5}">
                      <a16:colId xmlns:a16="http://schemas.microsoft.com/office/drawing/2014/main" val="2371361054"/>
                    </a:ext>
                  </a:extLst>
                </a:gridCol>
              </a:tblGrid>
              <a:tr h="30716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Calibri" panose="020F0502020204030204" pitchFamily="34" charset="0"/>
                          <a:cs typeface="Calibri" panose="020F0502020204030204" pitchFamily="34" charset="0"/>
                        </a:rPr>
                        <a:t>Một</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số</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chỉ</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tiêu</a:t>
                      </a:r>
                      <a:r>
                        <a:rPr lang="en-US" sz="1800" baseline="0" dirty="0">
                          <a:solidFill>
                            <a:schemeClr val="tx1"/>
                          </a:solidFill>
                          <a:latin typeface="Calibri" panose="020F0502020204030204" pitchFamily="34" charset="0"/>
                          <a:cs typeface="Calibri" panose="020F0502020204030204" pitchFamily="34" charset="0"/>
                        </a:rPr>
                        <a:t> chính </a:t>
                      </a:r>
                      <a:r>
                        <a:rPr lang="en-US" sz="1800" baseline="0" dirty="0" err="1">
                          <a:solidFill>
                            <a:schemeClr val="tx1"/>
                          </a:solidFill>
                          <a:latin typeface="Calibri" panose="020F0502020204030204" pitchFamily="34" charset="0"/>
                          <a:cs typeface="Calibri" panose="020F0502020204030204" pitchFamily="34" charset="0"/>
                        </a:rPr>
                        <a:t>của</a:t>
                      </a:r>
                      <a:r>
                        <a:rPr lang="en-US" sz="1800" baseline="0" dirty="0">
                          <a:solidFill>
                            <a:schemeClr val="tx1"/>
                          </a:solidFill>
                          <a:latin typeface="Calibri" panose="020F0502020204030204" pitchFamily="34" charset="0"/>
                          <a:cs typeface="Calibri" panose="020F0502020204030204" pitchFamily="34" charset="0"/>
                        </a:rPr>
                        <a:t> Đà Nẵng </a:t>
                      </a:r>
                      <a:r>
                        <a:rPr lang="en-US" sz="1800" baseline="0" dirty="0" err="1">
                          <a:solidFill>
                            <a:schemeClr val="tx1"/>
                          </a:solidFill>
                          <a:latin typeface="Calibri" panose="020F0502020204030204" pitchFamily="34" charset="0"/>
                          <a:cs typeface="Calibri" panose="020F0502020204030204" pitchFamily="34" charset="0"/>
                        </a:rPr>
                        <a:t>đến</a:t>
                      </a:r>
                      <a:r>
                        <a:rPr lang="en-US" sz="1800" baseline="0" dirty="0">
                          <a:solidFill>
                            <a:schemeClr val="tx1"/>
                          </a:solidFill>
                          <a:latin typeface="Calibri" panose="020F0502020204030204" pitchFamily="34" charset="0"/>
                          <a:cs typeface="Calibri" panose="020F0502020204030204" pitchFamily="34" charset="0"/>
                        </a:rPr>
                        <a:t> 2030</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Calibri" panose="020F0502020204030204" pitchFamily="34" charset="0"/>
                          <a:cs typeface="Calibri" panose="020F0502020204030204" pitchFamily="34" charset="0"/>
                        </a:rPr>
                        <a:t>Một</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số</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chỉ</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tiêu</a:t>
                      </a:r>
                      <a:r>
                        <a:rPr lang="en-US" sz="1800" baseline="0" dirty="0">
                          <a:solidFill>
                            <a:schemeClr val="tx1"/>
                          </a:solidFill>
                          <a:latin typeface="Calibri" panose="020F0502020204030204" pitchFamily="34" charset="0"/>
                          <a:cs typeface="Calibri" panose="020F0502020204030204" pitchFamily="34" charset="0"/>
                        </a:rPr>
                        <a:t> chính </a:t>
                      </a:r>
                      <a:r>
                        <a:rPr lang="en-US" sz="1800" baseline="0" dirty="0" err="1">
                          <a:solidFill>
                            <a:schemeClr val="tx1"/>
                          </a:solidFill>
                          <a:latin typeface="Calibri" panose="020F0502020204030204" pitchFamily="34" charset="0"/>
                          <a:cs typeface="Calibri" panose="020F0502020204030204" pitchFamily="34" charset="0"/>
                        </a:rPr>
                        <a:t>của</a:t>
                      </a:r>
                      <a:r>
                        <a:rPr lang="en-US" sz="1800" baseline="0" dirty="0">
                          <a:solidFill>
                            <a:schemeClr val="tx1"/>
                          </a:solidFill>
                          <a:latin typeface="Calibri" panose="020F0502020204030204" pitchFamily="34" charset="0"/>
                          <a:cs typeface="Calibri" panose="020F0502020204030204" pitchFamily="34" charset="0"/>
                        </a:rPr>
                        <a:t> Quốc </a:t>
                      </a:r>
                      <a:r>
                        <a:rPr lang="en-US" sz="1800" baseline="0" dirty="0" err="1">
                          <a:solidFill>
                            <a:schemeClr val="tx1"/>
                          </a:solidFill>
                          <a:latin typeface="Calibri" panose="020F0502020204030204" pitchFamily="34" charset="0"/>
                          <a:cs typeface="Calibri" panose="020F0502020204030204" pitchFamily="34" charset="0"/>
                        </a:rPr>
                        <a:t>gia</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đến</a:t>
                      </a:r>
                      <a:r>
                        <a:rPr lang="en-US" sz="1800" baseline="0" dirty="0">
                          <a:solidFill>
                            <a:schemeClr val="tx1"/>
                          </a:solidFill>
                          <a:latin typeface="Calibri" panose="020F0502020204030204" pitchFamily="34" charset="0"/>
                          <a:cs typeface="Calibri" panose="020F0502020204030204" pitchFamily="34" charset="0"/>
                        </a:rPr>
                        <a:t> 2030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latin typeface="Calibri" panose="020F0502020204030204" pitchFamily="34" charset="0"/>
                          <a:cs typeface="Calibri" panose="020F0502020204030204" pitchFamily="34" charset="0"/>
                        </a:rPr>
                        <a:t>(</a:t>
                      </a:r>
                      <a:r>
                        <a:rPr lang="en-US" sz="1800" dirty="0" err="1">
                          <a:solidFill>
                            <a:schemeClr val="tx1"/>
                          </a:solidFill>
                          <a:latin typeface="Calibri" panose="020F0502020204030204" pitchFamily="34" charset="0"/>
                          <a:cs typeface="Calibri" panose="020F0502020204030204" pitchFamily="34" charset="0"/>
                        </a:rPr>
                        <a:t>Quyết</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định</a:t>
                      </a:r>
                      <a:r>
                        <a:rPr lang="en-US" sz="1800" baseline="0" dirty="0">
                          <a:solidFill>
                            <a:schemeClr val="tx1"/>
                          </a:solidFill>
                          <a:latin typeface="Calibri" panose="020F0502020204030204" pitchFamily="34" charset="0"/>
                          <a:cs typeface="Calibri" panose="020F0502020204030204" pitchFamily="34" charset="0"/>
                        </a:rPr>
                        <a:t> 749)</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355278"/>
                  </a:ext>
                </a:extLst>
              </a:tr>
              <a:tr h="530564">
                <a:tc>
                  <a:txBody>
                    <a:bodyPr/>
                    <a:lstStyle/>
                    <a:p>
                      <a:pPr algn="just"/>
                      <a:r>
                        <a:rPr lang="en-US" sz="1800" dirty="0">
                          <a:solidFill>
                            <a:schemeClr val="tx1"/>
                          </a:solidFill>
                          <a:latin typeface="Calibri" panose="020F0502020204030204" pitchFamily="34" charset="0"/>
                          <a:cs typeface="Calibri" panose="020F0502020204030204" pitchFamily="34" charset="0"/>
                        </a:rPr>
                        <a:t>Kinh </a:t>
                      </a:r>
                      <a:r>
                        <a:rPr lang="en-US" sz="1800" dirty="0" err="1">
                          <a:solidFill>
                            <a:schemeClr val="tx1"/>
                          </a:solidFill>
                          <a:latin typeface="Calibri" panose="020F0502020204030204" pitchFamily="34" charset="0"/>
                          <a:cs typeface="Calibri" panose="020F0502020204030204" pitchFamily="34" charset="0"/>
                        </a:rPr>
                        <a:t>tế</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số</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chiếm</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ít</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nhất</a:t>
                      </a:r>
                      <a:r>
                        <a:rPr lang="en-US" sz="1800" dirty="0">
                          <a:solidFill>
                            <a:schemeClr val="tx1"/>
                          </a:solidFill>
                          <a:latin typeface="Calibri" panose="020F0502020204030204" pitchFamily="34" charset="0"/>
                          <a:cs typeface="Calibri" panose="020F0502020204030204" pitchFamily="34" charset="0"/>
                        </a:rPr>
                        <a:t> 30% GRDP </a:t>
                      </a:r>
                      <a:r>
                        <a:rPr lang="en-US" sz="1800" dirty="0" err="1">
                          <a:solidFill>
                            <a:schemeClr val="tx1"/>
                          </a:solidFill>
                          <a:latin typeface="Calibri" panose="020F0502020204030204" pitchFamily="34" charset="0"/>
                          <a:cs typeface="Calibri" panose="020F0502020204030204" pitchFamily="34" charset="0"/>
                        </a:rPr>
                        <a:t>thành</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phố</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trong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đó</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công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nghiệp</a:t>
                      </a:r>
                      <a:r>
                        <a:rPr lang="en-US" sz="1800" dirty="0">
                          <a:solidFill>
                            <a:schemeClr val="tx1"/>
                          </a:solidFill>
                          <a:latin typeface="Calibri" panose="020F0502020204030204" pitchFamily="34" charset="0"/>
                          <a:cs typeface="Calibri" panose="020F0502020204030204" pitchFamily="34" charset="0"/>
                        </a:rPr>
                        <a:t> ICT </a:t>
                      </a:r>
                      <a:r>
                        <a:rPr lang="en-US" sz="1800" dirty="0" err="1">
                          <a:solidFill>
                            <a:schemeClr val="tx1"/>
                          </a:solidFill>
                          <a:latin typeface="Calibri" panose="020F0502020204030204" pitchFamily="34" charset="0"/>
                          <a:cs typeface="Calibri" panose="020F0502020204030204" pitchFamily="34" charset="0"/>
                        </a:rPr>
                        <a:t>chiếm</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ít</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là</a:t>
                      </a:r>
                      <a:r>
                        <a:rPr lang="en-US" sz="1800" dirty="0">
                          <a:solidFill>
                            <a:schemeClr val="tx1"/>
                          </a:solidFill>
                          <a:latin typeface="Calibri" panose="020F0502020204030204" pitchFamily="34" charset="0"/>
                          <a:cs typeface="Calibri" panose="020F0502020204030204" pitchFamily="34" charset="0"/>
                        </a:rPr>
                        <a:t> 15% GRDP </a:t>
                      </a:r>
                      <a:r>
                        <a:rPr lang="en-US" sz="1800" dirty="0" err="1">
                          <a:solidFill>
                            <a:schemeClr val="tx1"/>
                          </a:solidFill>
                          <a:latin typeface="Calibri" panose="020F0502020204030204" pitchFamily="34" charset="0"/>
                          <a:cs typeface="Calibri" panose="020F0502020204030204" pitchFamily="34" charset="0"/>
                        </a:rPr>
                        <a:t>thành</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phố</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00" dirty="0">
                          <a:solidFill>
                            <a:schemeClr val="tx1"/>
                          </a:solidFill>
                          <a:latin typeface="Calibri" panose="020F0502020204030204" pitchFamily="34" charset="0"/>
                          <a:cs typeface="Calibri" panose="020F0502020204030204" pitchFamily="34" charset="0"/>
                        </a:rPr>
                        <a:t>Kinh </a:t>
                      </a:r>
                      <a:r>
                        <a:rPr lang="en-US" sz="1800" dirty="0" err="1">
                          <a:solidFill>
                            <a:schemeClr val="tx1"/>
                          </a:solidFill>
                          <a:latin typeface="Calibri" panose="020F0502020204030204" pitchFamily="34" charset="0"/>
                          <a:cs typeface="Calibri" panose="020F0502020204030204" pitchFamily="34" charset="0"/>
                        </a:rPr>
                        <a:t>tế</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số</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chiếm</a:t>
                      </a:r>
                      <a:r>
                        <a:rPr lang="en-US" sz="1800" dirty="0">
                          <a:solidFill>
                            <a:schemeClr val="tx1"/>
                          </a:solidFill>
                          <a:latin typeface="Calibri" panose="020F0502020204030204" pitchFamily="34" charset="0"/>
                          <a:cs typeface="Calibri" panose="020F0502020204030204" pitchFamily="34" charset="0"/>
                        </a:rPr>
                        <a:t> 30% GDP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6311989"/>
                  </a:ext>
                </a:extLst>
              </a:tr>
              <a:tr h="539071">
                <a:tc>
                  <a:txBody>
                    <a:bodyPr/>
                    <a:lstStyle/>
                    <a:p>
                      <a:pPr algn="just"/>
                      <a:r>
                        <a:rPr lang="vi-VN" sz="1800" dirty="0">
                          <a:solidFill>
                            <a:schemeClr val="tx1"/>
                          </a:solidFill>
                          <a:latin typeface="Calibri" panose="020F0502020204030204" pitchFamily="34" charset="0"/>
                          <a:cs typeface="Calibri" panose="020F0502020204030204" pitchFamily="34" charset="0"/>
                        </a:rPr>
                        <a:t>Tỷ trọng kinh tế số trong từng ngành, lĩnh vực đạt tối thiểu 20%; riêng ngành du lịch</a:t>
                      </a:r>
                      <a:r>
                        <a:rPr lang="en-US" sz="1800" dirty="0">
                          <a:solidFill>
                            <a:schemeClr val="tx1"/>
                          </a:solidFill>
                          <a:latin typeface="Calibri" panose="020F0502020204030204" pitchFamily="34" charset="0"/>
                          <a:cs typeface="Calibri" panose="020F0502020204030204" pitchFamily="34" charset="0"/>
                        </a:rPr>
                        <a:t>;</a:t>
                      </a:r>
                      <a:r>
                        <a:rPr lang="vi-VN"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t</a:t>
                      </a:r>
                      <a:r>
                        <a:rPr lang="vi-VN" sz="1800" dirty="0">
                          <a:solidFill>
                            <a:schemeClr val="tx1"/>
                          </a:solidFill>
                          <a:latin typeface="Calibri" panose="020F0502020204030204" pitchFamily="34" charset="0"/>
                          <a:cs typeface="Calibri" panose="020F0502020204030204" pitchFamily="34" charset="0"/>
                        </a:rPr>
                        <a:t>ài chính, </a:t>
                      </a:r>
                      <a:r>
                        <a:rPr lang="en-US" sz="1800" dirty="0">
                          <a:solidFill>
                            <a:schemeClr val="tx1"/>
                          </a:solidFill>
                          <a:latin typeface="Calibri" panose="020F0502020204030204" pitchFamily="34" charset="0"/>
                          <a:cs typeface="Calibri" panose="020F0502020204030204" pitchFamily="34" charset="0"/>
                        </a:rPr>
                        <a:t>n</a:t>
                      </a:r>
                      <a:r>
                        <a:rPr lang="vi-VN" sz="1800" dirty="0">
                          <a:solidFill>
                            <a:schemeClr val="tx1"/>
                          </a:solidFill>
                          <a:latin typeface="Calibri" panose="020F0502020204030204" pitchFamily="34" charset="0"/>
                          <a:cs typeface="Calibri" panose="020F0502020204030204" pitchFamily="34" charset="0"/>
                        </a:rPr>
                        <a:t>gân hàng, thương mại điện tử đạt tối thiểu 30%</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00" dirty="0" err="1">
                          <a:solidFill>
                            <a:schemeClr val="tx1"/>
                          </a:solidFill>
                          <a:latin typeface="Calibri" panose="020F0502020204030204" pitchFamily="34" charset="0"/>
                          <a:cs typeface="Calibri" panose="020F0502020204030204" pitchFamily="34" charset="0"/>
                        </a:rPr>
                        <a:t>Tỷ</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trọng</a:t>
                      </a:r>
                      <a:r>
                        <a:rPr lang="en-US" sz="1800" dirty="0">
                          <a:solidFill>
                            <a:schemeClr val="tx1"/>
                          </a:solidFill>
                          <a:latin typeface="Calibri" panose="020F0502020204030204" pitchFamily="34" charset="0"/>
                          <a:cs typeface="Calibri" panose="020F0502020204030204" pitchFamily="34" charset="0"/>
                        </a:rPr>
                        <a:t> kinh </a:t>
                      </a:r>
                      <a:r>
                        <a:rPr lang="en-US" sz="1800" dirty="0" err="1">
                          <a:solidFill>
                            <a:schemeClr val="tx1"/>
                          </a:solidFill>
                          <a:latin typeface="Calibri" panose="020F0502020204030204" pitchFamily="34" charset="0"/>
                          <a:cs typeface="Calibri" panose="020F0502020204030204" pitchFamily="34" charset="0"/>
                        </a:rPr>
                        <a:t>tế</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số</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trong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từng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ngành</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lĩnh</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vực</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đạt</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tối</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thiểu</a:t>
                      </a:r>
                      <a:r>
                        <a:rPr lang="en-US" sz="1800" baseline="0" dirty="0">
                          <a:solidFill>
                            <a:schemeClr val="tx1"/>
                          </a:solidFill>
                          <a:latin typeface="Calibri" panose="020F0502020204030204" pitchFamily="34" charset="0"/>
                          <a:cs typeface="Calibri" panose="020F0502020204030204" pitchFamily="34" charset="0"/>
                        </a:rPr>
                        <a:t> 20%</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8880123"/>
                  </a:ext>
                </a:extLst>
              </a:tr>
              <a:tr h="466120">
                <a:tc>
                  <a:txBody>
                    <a:bodyPr/>
                    <a:lstStyle/>
                    <a:p>
                      <a:pPr algn="just"/>
                      <a:r>
                        <a:rPr lang="en-US" sz="1800" dirty="0" err="1">
                          <a:solidFill>
                            <a:schemeClr val="tx1"/>
                          </a:solidFill>
                          <a:latin typeface="Calibri" panose="020F0502020204030204" pitchFamily="34" charset="0"/>
                          <a:cs typeface="Calibri" panose="020F0502020204030204" pitchFamily="34" charset="0"/>
                        </a:rPr>
                        <a:t>Năng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suất</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lao</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động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hàng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năm</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tăng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tối</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thiểu</a:t>
                      </a:r>
                      <a:r>
                        <a:rPr lang="en-US" sz="1800" dirty="0">
                          <a:solidFill>
                            <a:schemeClr val="tx1"/>
                          </a:solidFill>
                          <a:latin typeface="Calibri" panose="020F0502020204030204" pitchFamily="34" charset="0"/>
                          <a:cs typeface="Calibri" panose="020F0502020204030204" pitchFamily="34" charset="0"/>
                        </a:rPr>
                        <a:t>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00" dirty="0" err="1">
                          <a:solidFill>
                            <a:schemeClr val="tx1"/>
                          </a:solidFill>
                          <a:latin typeface="Calibri" panose="020F0502020204030204" pitchFamily="34" charset="0"/>
                          <a:cs typeface="Calibri" panose="020F0502020204030204" pitchFamily="34" charset="0"/>
                        </a:rPr>
                        <a:t>Năng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suất</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lao</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động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hàng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năm</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tăng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tối</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thiểu</a:t>
                      </a:r>
                      <a:r>
                        <a:rPr lang="en-US" sz="1800" dirty="0">
                          <a:solidFill>
                            <a:schemeClr val="tx1"/>
                          </a:solidFill>
                          <a:latin typeface="Calibri" panose="020F0502020204030204" pitchFamily="34" charset="0"/>
                          <a:cs typeface="Calibri" panose="020F0502020204030204" pitchFamily="34" charset="0"/>
                        </a:rPr>
                        <a:t>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3726618"/>
                  </a:ext>
                </a:extLst>
              </a:tr>
              <a:tr h="561099">
                <a:tc>
                  <a:txBody>
                    <a:bodyPr/>
                    <a:lstStyle/>
                    <a:p>
                      <a:pPr algn="just"/>
                      <a:r>
                        <a:rPr lang="vi-VN" sz="1800" dirty="0">
                          <a:solidFill>
                            <a:srgbClr val="FF0000"/>
                          </a:solidFill>
                          <a:latin typeface="Calibri" panose="020F0502020204030204" pitchFamily="34" charset="0"/>
                          <a:cs typeface="Calibri" panose="020F0502020204030204" pitchFamily="34" charset="0"/>
                        </a:rPr>
                        <a:t>Thiết lập và công bố 5.000 bộ dữ liệu mở để công khai cho tổ chức công dân, trong đó có ít nhất 500 bộ dữ liệu được sử dụng tạo ra sản phẩm mới</a:t>
                      </a:r>
                      <a:endParaRPr lang="en-US" sz="18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487864"/>
                  </a:ext>
                </a:extLst>
              </a:tr>
              <a:tr h="530564">
                <a:tc>
                  <a:txBody>
                    <a:bodyPr/>
                    <a:lstStyle/>
                    <a:p>
                      <a:pPr algn="just"/>
                      <a:r>
                        <a:rPr lang="vi-VN" sz="1800" dirty="0">
                          <a:solidFill>
                            <a:srgbClr val="FF0000"/>
                          </a:solidFill>
                          <a:latin typeface="Calibri" panose="020F0502020204030204" pitchFamily="34" charset="0"/>
                          <a:cs typeface="Calibri" panose="020F0502020204030204" pitchFamily="34" charset="0"/>
                        </a:rPr>
                        <a:t>Số lượng doanh nghiệp công nghệ số 05 doanh nghiệp/1.000 dân; tạo ra ít nhất 115.000 lao động chất lượng cao </a:t>
                      </a:r>
                      <a:endParaRPr lang="en-US" sz="18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6180535"/>
                  </a:ext>
                </a:extLst>
              </a:tr>
              <a:tr h="626749">
                <a:tc>
                  <a:txBody>
                    <a:bodyPr/>
                    <a:lstStyle/>
                    <a:p>
                      <a:pPr algn="just"/>
                      <a:r>
                        <a:rPr lang="en-US" sz="1800" dirty="0" err="1">
                          <a:solidFill>
                            <a:srgbClr val="FF0000"/>
                          </a:solidFill>
                          <a:latin typeface="Calibri" panose="020F0502020204030204" pitchFamily="34" charset="0"/>
                          <a:cs typeface="Calibri" panose="020F0502020204030204" pitchFamily="34" charset="0"/>
                        </a:rPr>
                        <a:t>Có</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ít</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nhất</a:t>
                      </a:r>
                      <a:r>
                        <a:rPr lang="en-US" sz="1800" dirty="0">
                          <a:solidFill>
                            <a:srgbClr val="FF0000"/>
                          </a:solidFill>
                          <a:latin typeface="Calibri" panose="020F0502020204030204" pitchFamily="34" charset="0"/>
                          <a:cs typeface="Calibri" panose="020F0502020204030204" pitchFamily="34" charset="0"/>
                        </a:rPr>
                        <a:t> 10 </a:t>
                      </a:r>
                      <a:r>
                        <a:rPr lang="en-US" sz="1800" dirty="0" err="1">
                          <a:solidFill>
                            <a:srgbClr val="FF0000"/>
                          </a:solidFill>
                          <a:latin typeface="Calibri" panose="020F0502020204030204" pitchFamily="34" charset="0"/>
                          <a:cs typeface="Calibri" panose="020F0502020204030204" pitchFamily="34" charset="0"/>
                        </a:rPr>
                        <a:t>doanh</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nghiệp</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công</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nghệ</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số</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trên</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địa</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bàn</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có</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doanh</a:t>
                      </a:r>
                      <a:r>
                        <a:rPr lang="en-US" sz="1800" dirty="0">
                          <a:solidFill>
                            <a:srgbClr val="FF0000"/>
                          </a:solidFill>
                          <a:latin typeface="Calibri" panose="020F0502020204030204" pitchFamily="34" charset="0"/>
                          <a:cs typeface="Calibri" panose="020F0502020204030204" pitchFamily="34" charset="0"/>
                        </a:rPr>
                        <a:t> thu </a:t>
                      </a:r>
                      <a:r>
                        <a:rPr lang="en-US" sz="1800" dirty="0" err="1">
                          <a:solidFill>
                            <a:srgbClr val="FF0000"/>
                          </a:solidFill>
                          <a:latin typeface="Calibri" panose="020F0502020204030204" pitchFamily="34" charset="0"/>
                          <a:cs typeface="Calibri" panose="020F0502020204030204" pitchFamily="34" charset="0"/>
                        </a:rPr>
                        <a:t>trên</a:t>
                      </a:r>
                      <a:r>
                        <a:rPr lang="en-US" sz="1800" dirty="0">
                          <a:solidFill>
                            <a:srgbClr val="FF0000"/>
                          </a:solidFill>
                          <a:latin typeface="Calibri" panose="020F0502020204030204" pitchFamily="34" charset="0"/>
                          <a:cs typeface="Calibri" panose="020F0502020204030204" pitchFamily="34" charset="0"/>
                        </a:rPr>
                        <a:t> 1.000 </a:t>
                      </a:r>
                      <a:r>
                        <a:rPr lang="en-US" sz="1800" dirty="0" err="1">
                          <a:solidFill>
                            <a:srgbClr val="FF0000"/>
                          </a:solidFill>
                          <a:latin typeface="Calibri" panose="020F0502020204030204" pitchFamily="34" charset="0"/>
                          <a:cs typeface="Calibri" panose="020F0502020204030204" pitchFamily="34" charset="0"/>
                        </a:rPr>
                        <a:t>tỷ</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đồng</a:t>
                      </a:r>
                      <a:r>
                        <a:rPr lang="en-US" sz="1800" dirty="0">
                          <a:solidFill>
                            <a:srgbClr val="FF0000"/>
                          </a:solidFill>
                          <a:latin typeface="Calibri" panose="020F0502020204030204" pitchFamily="34" charset="0"/>
                          <a:cs typeface="Calibri" panose="020F0502020204030204" pitchFamily="34" charset="0"/>
                        </a:rPr>
                        <a:t>/</a:t>
                      </a:r>
                      <a:r>
                        <a:rPr lang="en-US" sz="1800" dirty="0" err="1">
                          <a:solidFill>
                            <a:srgbClr val="FF0000"/>
                          </a:solidFill>
                          <a:latin typeface="Calibri" panose="020F0502020204030204" pitchFamily="34" charset="0"/>
                          <a:cs typeface="Calibri" panose="020F0502020204030204" pitchFamily="34" charset="0"/>
                        </a:rPr>
                        <a:t>năm</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hoặc</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nộp</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ngân</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sách</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trên</a:t>
                      </a:r>
                      <a:r>
                        <a:rPr lang="en-US" sz="1800" dirty="0">
                          <a:solidFill>
                            <a:srgbClr val="FF0000"/>
                          </a:solidFill>
                          <a:latin typeface="Calibri" panose="020F0502020204030204" pitchFamily="34" charset="0"/>
                          <a:cs typeface="Calibri" panose="020F0502020204030204" pitchFamily="34" charset="0"/>
                        </a:rPr>
                        <a:t> 100 </a:t>
                      </a:r>
                      <a:r>
                        <a:rPr lang="en-US" sz="1800" dirty="0" err="1">
                          <a:solidFill>
                            <a:srgbClr val="FF0000"/>
                          </a:solidFill>
                          <a:latin typeface="Calibri" panose="020F0502020204030204" pitchFamily="34" charset="0"/>
                          <a:cs typeface="Calibri" panose="020F0502020204030204" pitchFamily="34" charset="0"/>
                        </a:rPr>
                        <a:t>tỷ</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đồng</a:t>
                      </a:r>
                      <a:r>
                        <a:rPr lang="en-US" sz="1800" dirty="0">
                          <a:solidFill>
                            <a:srgbClr val="FF0000"/>
                          </a:solidFill>
                          <a:latin typeface="Calibri" panose="020F0502020204030204" pitchFamily="34" charset="0"/>
                          <a:cs typeface="Calibri" panose="020F0502020204030204" pitchFamily="34" charset="0"/>
                        </a:rPr>
                        <a:t>/</a:t>
                      </a:r>
                      <a:r>
                        <a:rPr lang="en-US" sz="1800" dirty="0" err="1">
                          <a:solidFill>
                            <a:srgbClr val="FF0000"/>
                          </a:solidFill>
                          <a:latin typeface="Calibri" panose="020F0502020204030204" pitchFamily="34" charset="0"/>
                          <a:cs typeface="Calibri" panose="020F0502020204030204" pitchFamily="34" charset="0"/>
                        </a:rPr>
                        <a:t>năm</a:t>
                      </a:r>
                      <a:endParaRPr lang="en-US" sz="18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7836379"/>
                  </a:ext>
                </a:extLst>
              </a:tr>
              <a:tr h="626749">
                <a:tc>
                  <a:txBody>
                    <a:bodyPr/>
                    <a:lstStyle/>
                    <a:p>
                      <a:pPr algn="just"/>
                      <a:r>
                        <a:rPr lang="en-US" sz="1800" dirty="0">
                          <a:solidFill>
                            <a:srgbClr val="FF0000"/>
                          </a:solidFill>
                          <a:latin typeface="Calibri" panose="020F0502020204030204" pitchFamily="34" charset="0"/>
                          <a:cs typeface="Calibri" panose="020F0502020204030204" pitchFamily="34" charset="0"/>
                        </a:rPr>
                        <a:t>70% </a:t>
                      </a:r>
                      <a:r>
                        <a:rPr lang="en-US" sz="1800" dirty="0" err="1">
                          <a:solidFill>
                            <a:srgbClr val="FF0000"/>
                          </a:solidFill>
                          <a:latin typeface="Calibri" panose="020F0502020204030204" pitchFamily="34" charset="0"/>
                          <a:cs typeface="Calibri" panose="020F0502020204030204" pitchFamily="34" charset="0"/>
                        </a:rPr>
                        <a:t>doanh</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nghiệp</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sản</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xuất</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công</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nghiệp</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có</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sử</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dụng</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dữ</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liệu</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số</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công</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nghệ</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số</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trong</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sản</a:t>
                      </a:r>
                      <a:r>
                        <a:rPr lang="en-US" sz="1800" dirty="0">
                          <a:solidFill>
                            <a:srgbClr val="FF0000"/>
                          </a:solidFill>
                          <a:latin typeface="Calibri" panose="020F0502020204030204" pitchFamily="34" charset="0"/>
                          <a:cs typeface="Calibri" panose="020F0502020204030204" pitchFamily="34" charset="0"/>
                        </a:rPr>
                        <a:t> </a:t>
                      </a:r>
                      <a:r>
                        <a:rPr lang="en-US" sz="1800" dirty="0" err="1">
                          <a:solidFill>
                            <a:srgbClr val="FF0000"/>
                          </a:solidFill>
                          <a:latin typeface="Calibri" panose="020F0502020204030204" pitchFamily="34" charset="0"/>
                          <a:cs typeface="Calibri" panose="020F0502020204030204" pitchFamily="34" charset="0"/>
                        </a:rPr>
                        <a:t>xuất</a:t>
                      </a:r>
                      <a:endParaRPr lang="en-US" sz="18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3386585"/>
                  </a:ext>
                </a:extLst>
              </a:tr>
            </a:tbl>
          </a:graphicData>
        </a:graphic>
      </p:graphicFrame>
      <p:sp>
        <p:nvSpPr>
          <p:cNvPr id="9" name="Rectangle 8"/>
          <p:cNvSpPr/>
          <p:nvPr/>
        </p:nvSpPr>
        <p:spPr>
          <a:xfrm>
            <a:off x="2555219" y="1275689"/>
            <a:ext cx="7887544" cy="400110"/>
          </a:xfrm>
          <a:prstGeom prst="rect">
            <a:avLst/>
          </a:prstGeom>
        </p:spPr>
        <p:txBody>
          <a:bodyPr wrap="none">
            <a:spAutoFit/>
          </a:bodyPr>
          <a:lstStyle/>
          <a:p>
            <a:r>
              <a:rPr lang="en-US" sz="2000" b="1" i="1" dirty="0" err="1">
                <a:solidFill>
                  <a:srgbClr val="0070C0"/>
                </a:solidFill>
                <a:latin typeface="Calibri" panose="020F0502020204030204" pitchFamily="34" charset="0"/>
                <a:cs typeface="Calibri" panose="020F0502020204030204" pitchFamily="34" charset="0"/>
              </a:rPr>
              <a:t>Đến</a:t>
            </a:r>
            <a:r>
              <a:rPr lang="en-US" sz="2000" b="1" i="1" dirty="0">
                <a:solidFill>
                  <a:srgbClr val="0070C0"/>
                </a:solidFill>
                <a:latin typeface="Calibri" panose="020F0502020204030204" pitchFamily="34" charset="0"/>
                <a:cs typeface="Calibri" panose="020F0502020204030204" pitchFamily="34" charset="0"/>
              </a:rPr>
              <a:t> 2030 </a:t>
            </a:r>
            <a:r>
              <a:rPr lang="en-US" sz="2000" b="1" i="1" dirty="0" err="1">
                <a:solidFill>
                  <a:srgbClr val="0070C0"/>
                </a:solidFill>
                <a:latin typeface="Calibri" panose="020F0502020204030204" pitchFamily="34" charset="0"/>
                <a:cs typeface="Calibri" panose="020F0502020204030204" pitchFamily="34" charset="0"/>
              </a:rPr>
              <a:t>tổng</a:t>
            </a:r>
            <a:r>
              <a:rPr lang="en-US" sz="2000" b="1" i="1" dirty="0">
                <a:solidFill>
                  <a:srgbClr val="0070C0"/>
                </a:solidFill>
                <a:latin typeface="Calibri" panose="020F0502020204030204" pitchFamily="34" charset="0"/>
                <a:cs typeface="Calibri" panose="020F0502020204030204" pitchFamily="34" charset="0"/>
              </a:rPr>
              <a:t> </a:t>
            </a:r>
            <a:r>
              <a:rPr lang="en-US" sz="2000" b="1" i="1" dirty="0" err="1">
                <a:solidFill>
                  <a:srgbClr val="0070C0"/>
                </a:solidFill>
                <a:latin typeface="Calibri" panose="020F0502020204030204" pitchFamily="34" charset="0"/>
                <a:cs typeface="Calibri" panose="020F0502020204030204" pitchFamily="34" charset="0"/>
              </a:rPr>
              <a:t>cộng</a:t>
            </a:r>
            <a:r>
              <a:rPr lang="en-US" sz="2000" b="1" i="1" dirty="0">
                <a:solidFill>
                  <a:srgbClr val="0070C0"/>
                </a:solidFill>
                <a:latin typeface="Calibri" panose="020F0502020204030204" pitchFamily="34" charset="0"/>
                <a:cs typeface="Calibri" panose="020F0502020204030204" pitchFamily="34" charset="0"/>
              </a:rPr>
              <a:t> 11 </a:t>
            </a:r>
            <a:r>
              <a:rPr lang="en-US" sz="2000" b="1" i="1" dirty="0" err="1">
                <a:solidFill>
                  <a:srgbClr val="0070C0"/>
                </a:solidFill>
                <a:latin typeface="Calibri" panose="020F0502020204030204" pitchFamily="34" charset="0"/>
                <a:cs typeface="Calibri" panose="020F0502020204030204" pitchFamily="34" charset="0"/>
              </a:rPr>
              <a:t>chỉ</a:t>
            </a:r>
            <a:r>
              <a:rPr lang="en-US" sz="2000" b="1" i="1" dirty="0">
                <a:solidFill>
                  <a:srgbClr val="0070C0"/>
                </a:solidFill>
                <a:latin typeface="Calibri" panose="020F0502020204030204" pitchFamily="34" charset="0"/>
                <a:cs typeface="Calibri" panose="020F0502020204030204" pitchFamily="34" charset="0"/>
              </a:rPr>
              <a:t> </a:t>
            </a:r>
            <a:r>
              <a:rPr lang="en-US" sz="2000" b="1" i="1" dirty="0" err="1">
                <a:solidFill>
                  <a:srgbClr val="0070C0"/>
                </a:solidFill>
                <a:latin typeface="Calibri" panose="020F0502020204030204" pitchFamily="34" charset="0"/>
                <a:cs typeface="Calibri" panose="020F0502020204030204" pitchFamily="34" charset="0"/>
              </a:rPr>
              <a:t>tiêu</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bổ</a:t>
            </a:r>
            <a:r>
              <a:rPr lang="en-US" sz="2000" b="1" dirty="0">
                <a:solidFill>
                  <a:srgbClr val="FF0000"/>
                </a:solidFill>
                <a:latin typeface="Calibri" panose="020F0502020204030204" pitchFamily="34" charset="0"/>
                <a:cs typeface="Calibri" panose="020F0502020204030204" pitchFamily="34" charset="0"/>
              </a:rPr>
              <a:t> sung 6 </a:t>
            </a:r>
            <a:r>
              <a:rPr lang="en-US" sz="2000" b="1" dirty="0" err="1">
                <a:solidFill>
                  <a:srgbClr val="FF0000"/>
                </a:solidFill>
                <a:latin typeface="Calibri" panose="020F0502020204030204" pitchFamily="34" charset="0"/>
                <a:cs typeface="Calibri" panose="020F0502020204030204" pitchFamily="34" charset="0"/>
              </a:rPr>
              <a:t>chỉ</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tiêu</a:t>
            </a:r>
            <a:r>
              <a:rPr lang="en-US" sz="2000" b="1" dirty="0">
                <a:solidFill>
                  <a:srgbClr val="FF0000"/>
                </a:solidFill>
                <a:latin typeface="Calibri" panose="020F0502020204030204" pitchFamily="34" charset="0"/>
                <a:cs typeface="Calibri" panose="020F0502020204030204" pitchFamily="34" charset="0"/>
              </a:rPr>
              <a:t> so </a:t>
            </a:r>
            <a:r>
              <a:rPr lang="en-US" sz="2000" b="1" dirty="0" err="1">
                <a:solidFill>
                  <a:srgbClr val="FF0000"/>
                </a:solidFill>
                <a:latin typeface="Calibri" panose="020F0502020204030204" pitchFamily="34" charset="0"/>
                <a:cs typeface="Calibri" panose="020F0502020204030204" pitchFamily="34" charset="0"/>
              </a:rPr>
              <a:t>với</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Quyết</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định</a:t>
            </a:r>
            <a:r>
              <a:rPr lang="en-US" sz="2000" b="1" dirty="0">
                <a:solidFill>
                  <a:srgbClr val="FF0000"/>
                </a:solidFill>
                <a:latin typeface="Calibri" panose="020F0502020204030204" pitchFamily="34" charset="0"/>
                <a:cs typeface="Calibri" panose="020F0502020204030204" pitchFamily="34" charset="0"/>
              </a:rPr>
              <a:t> 749)</a:t>
            </a:r>
            <a:endParaRPr lang="en-US" sz="2000" b="1" dirty="0"/>
          </a:p>
        </p:txBody>
      </p:sp>
      <p:sp>
        <p:nvSpPr>
          <p:cNvPr id="10" name="Rectangle 9"/>
          <p:cNvSpPr/>
          <p:nvPr/>
        </p:nvSpPr>
        <p:spPr>
          <a:xfrm>
            <a:off x="1739385" y="985378"/>
            <a:ext cx="9866461" cy="400110"/>
          </a:xfrm>
          <a:prstGeom prst="rect">
            <a:avLst/>
          </a:prstGeom>
        </p:spPr>
        <p:txBody>
          <a:bodyPr wrap="square">
            <a:spAutoFit/>
          </a:bodyPr>
          <a:lstStyle/>
          <a:p>
            <a:pPr algn="ctr">
              <a:spcBef>
                <a:spcPts val="300"/>
              </a:spcBef>
              <a:spcAft>
                <a:spcPts val="300"/>
              </a:spcAft>
            </a:pPr>
            <a:r>
              <a:rPr lang="en-US" sz="2000" b="1" dirty="0">
                <a:solidFill>
                  <a:srgbClr val="FF0000"/>
                </a:solidFill>
                <a:latin typeface="Calibri" panose="020F0502020204030204" pitchFamily="34" charset="0"/>
                <a:cs typeface="Calibri" panose="020F0502020204030204" pitchFamily="34" charset="0"/>
              </a:rPr>
              <a:t>Kinh </a:t>
            </a:r>
            <a:r>
              <a:rPr lang="en-US" sz="2000" b="1" dirty="0" err="1">
                <a:solidFill>
                  <a:srgbClr val="FF0000"/>
                </a:solidFill>
                <a:latin typeface="Calibri" panose="020F0502020204030204" pitchFamily="34" charset="0"/>
                <a:cs typeface="Calibri" panose="020F0502020204030204" pitchFamily="34" charset="0"/>
              </a:rPr>
              <a:t>tế</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số</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phát</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triển</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mạnh</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mẽ</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và</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thúc</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đẩy</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phát</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triển</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các</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ngành</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lĩnh</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vực</a:t>
            </a:r>
            <a:r>
              <a:rPr lang="en-US" sz="2000" b="1" dirty="0">
                <a:solidFill>
                  <a:srgbClr val="FF0000"/>
                </a:solidFill>
                <a:latin typeface="Calibri" panose="020F0502020204030204" pitchFamily="34" charset="0"/>
                <a:cs typeface="Calibri" panose="020F0502020204030204" pitchFamily="34" charset="0"/>
              </a:rPr>
              <a:t> kinh </a:t>
            </a:r>
            <a:r>
              <a:rPr lang="en-US" sz="2000" b="1" dirty="0" err="1">
                <a:solidFill>
                  <a:srgbClr val="FF0000"/>
                </a:solidFill>
                <a:latin typeface="Calibri" panose="020F0502020204030204" pitchFamily="34" charset="0"/>
                <a:cs typeface="Calibri" panose="020F0502020204030204" pitchFamily="34" charset="0"/>
              </a:rPr>
              <a:t>tế</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khác</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mới</a:t>
            </a:r>
            <a:endParaRPr lang="en-US" sz="2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2577020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BB3731-526F-4638-85F8-715D717FFC12}" type="slidenum">
              <a:rPr lang="en-US" noProof="0" smtClean="0"/>
              <a:t>2</a:t>
            </a:fld>
            <a:endParaRPr lang="en-US" noProof="0" dirty="0"/>
          </a:p>
        </p:txBody>
      </p:sp>
      <p:sp>
        <p:nvSpPr>
          <p:cNvPr id="7" name="Title 6">
            <a:extLst>
              <a:ext uri="{FF2B5EF4-FFF2-40B4-BE49-F238E27FC236}">
                <a16:creationId xmlns:a16="http://schemas.microsoft.com/office/drawing/2014/main" id="{4093E608-0E19-4F68-A6B7-B0A2A26356CB}"/>
              </a:ext>
            </a:extLst>
          </p:cNvPr>
          <p:cNvSpPr>
            <a:spLocks noGrp="1"/>
          </p:cNvSpPr>
          <p:nvPr>
            <p:ph type="title"/>
          </p:nvPr>
        </p:nvSpPr>
        <p:spPr>
          <a:xfrm>
            <a:off x="268045" y="2035306"/>
            <a:ext cx="2819539" cy="1325563"/>
          </a:xfrm>
        </p:spPr>
        <p:txBody>
          <a:bodyPr>
            <a:normAutofit/>
          </a:bodyPr>
          <a:lstStyle/>
          <a:p>
            <a:pPr algn="r"/>
            <a:r>
              <a:rPr lang="en-US" i="1"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NỘI DUNG TRÌNH BÀY</a:t>
            </a:r>
          </a:p>
        </p:txBody>
      </p:sp>
      <p:sp>
        <p:nvSpPr>
          <p:cNvPr id="11" name="Text Placeholder 29">
            <a:extLst>
              <a:ext uri="{FF2B5EF4-FFF2-40B4-BE49-F238E27FC236}">
                <a16:creationId xmlns:a16="http://schemas.microsoft.com/office/drawing/2014/main" id="{B475F4D3-1586-43BE-AC84-DD98C4648AEF}"/>
              </a:ext>
            </a:extLst>
          </p:cNvPr>
          <p:cNvSpPr>
            <a:spLocks noGrp="1"/>
          </p:cNvSpPr>
          <p:nvPr>
            <p:ph type="body" idx="13"/>
          </p:nvPr>
        </p:nvSpPr>
        <p:spPr>
          <a:xfrm>
            <a:off x="3418449" y="182694"/>
            <a:ext cx="8581293" cy="6356350"/>
          </a:xfrm>
        </p:spPr>
        <p:txBody>
          <a:bodyPr anchor="ctr">
            <a:noAutofit/>
          </a:bodyPr>
          <a:lstStyle/>
          <a:p>
            <a:pPr>
              <a:lnSpc>
                <a:spcPct val="110000"/>
              </a:lnSpc>
              <a:spcBef>
                <a:spcPts val="300"/>
              </a:spcBef>
              <a:spcAft>
                <a:spcPts val="300"/>
              </a:spcAft>
            </a:pPr>
            <a:r>
              <a:rPr lang="en-US" sz="2800" b="1" dirty="0">
                <a:solidFill>
                  <a:schemeClr val="tx1">
                    <a:lumMod val="85000"/>
                    <a:lumOff val="15000"/>
                  </a:schemeClr>
                </a:solidFill>
                <a:latin typeface="Calibri" panose="020F0502020204030204" pitchFamily="34" charset="0"/>
                <a:cs typeface="Calibri" panose="020F0502020204030204" pitchFamily="34" charset="0"/>
              </a:rPr>
              <a:t>I. THÔNG TIN CHUNG</a:t>
            </a:r>
          </a:p>
          <a:p>
            <a:pPr lvl="1">
              <a:lnSpc>
                <a:spcPct val="110000"/>
              </a:lnSpc>
              <a:spcBef>
                <a:spcPts val="300"/>
              </a:spcBef>
              <a:spcAft>
                <a:spcPts val="300"/>
              </a:spcAft>
            </a:pPr>
            <a:r>
              <a:rPr lang="en-US" sz="2400" b="0" dirty="0">
                <a:solidFill>
                  <a:schemeClr val="tx1">
                    <a:lumMod val="85000"/>
                    <a:lumOff val="15000"/>
                  </a:schemeClr>
                </a:solidFill>
                <a:latin typeface="Calibri" panose="020F0502020204030204" pitchFamily="34" charset="0"/>
                <a:cs typeface="Calibri" panose="020F0502020204030204" pitchFamily="34" charset="0"/>
              </a:rPr>
              <a:t>1.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Bối</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cảnh</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và</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xu</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hướng</a:t>
            </a:r>
            <a:endParaRPr lang="en-US" sz="2400" b="0" dirty="0">
              <a:solidFill>
                <a:schemeClr val="tx1">
                  <a:lumMod val="85000"/>
                  <a:lumOff val="15000"/>
                </a:schemeClr>
              </a:solidFill>
              <a:latin typeface="Calibri" panose="020F0502020204030204" pitchFamily="34" charset="0"/>
              <a:cs typeface="Calibri" panose="020F0502020204030204" pitchFamily="34" charset="0"/>
            </a:endParaRPr>
          </a:p>
          <a:p>
            <a:pPr lvl="1">
              <a:lnSpc>
                <a:spcPct val="110000"/>
              </a:lnSpc>
              <a:spcBef>
                <a:spcPts val="300"/>
              </a:spcBef>
              <a:spcAft>
                <a:spcPts val="300"/>
              </a:spcAft>
            </a:pPr>
            <a:r>
              <a:rPr lang="en-US" sz="2400" b="0" dirty="0">
                <a:solidFill>
                  <a:schemeClr val="tx1">
                    <a:lumMod val="85000"/>
                    <a:lumOff val="15000"/>
                  </a:schemeClr>
                </a:solidFill>
                <a:latin typeface="Calibri" panose="020F0502020204030204" pitchFamily="34" charset="0"/>
                <a:cs typeface="Calibri" panose="020F0502020204030204" pitchFamily="34" charset="0"/>
              </a:rPr>
              <a:t>2.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Quá</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trình</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ứng</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dụng</a:t>
            </a:r>
            <a:r>
              <a:rPr lang="en-US" sz="2400" b="0" dirty="0">
                <a:solidFill>
                  <a:schemeClr val="tx1">
                    <a:lumMod val="85000"/>
                    <a:lumOff val="15000"/>
                  </a:schemeClr>
                </a:solidFill>
                <a:latin typeface="Calibri" panose="020F0502020204030204" pitchFamily="34" charset="0"/>
                <a:cs typeface="Calibri" panose="020F0502020204030204" pitchFamily="34" charset="0"/>
              </a:rPr>
              <a:t> CNTT,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xây</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dựng</a:t>
            </a:r>
            <a:r>
              <a:rPr lang="en-US" sz="2400" b="0" dirty="0">
                <a:solidFill>
                  <a:schemeClr val="tx1">
                    <a:lumMod val="85000"/>
                    <a:lumOff val="15000"/>
                  </a:schemeClr>
                </a:solidFill>
                <a:latin typeface="Calibri" panose="020F0502020204030204" pitchFamily="34" charset="0"/>
                <a:cs typeface="Calibri" panose="020F0502020204030204" pitchFamily="34" charset="0"/>
              </a:rPr>
              <a:t> CQĐT, TPTM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của</a:t>
            </a:r>
            <a:r>
              <a:rPr lang="en-US" sz="2400" b="0" dirty="0">
                <a:solidFill>
                  <a:schemeClr val="tx1">
                    <a:lumMod val="85000"/>
                    <a:lumOff val="15000"/>
                  </a:schemeClr>
                </a:solidFill>
                <a:latin typeface="Calibri" panose="020F0502020204030204" pitchFamily="34" charset="0"/>
                <a:cs typeface="Calibri" panose="020F0502020204030204" pitchFamily="34" charset="0"/>
              </a:rPr>
              <a:t> Đà Nẵng </a:t>
            </a:r>
          </a:p>
          <a:p>
            <a:pPr lvl="1">
              <a:lnSpc>
                <a:spcPct val="110000"/>
              </a:lnSpc>
              <a:spcBef>
                <a:spcPts val="300"/>
              </a:spcBef>
              <a:spcAft>
                <a:spcPts val="300"/>
              </a:spcAft>
            </a:pPr>
            <a:r>
              <a:rPr lang="en-US" sz="2400" b="0" dirty="0">
                <a:solidFill>
                  <a:schemeClr val="tx1">
                    <a:lumMod val="85000"/>
                    <a:lumOff val="15000"/>
                  </a:schemeClr>
                </a:solidFill>
                <a:latin typeface="Calibri" panose="020F0502020204030204" pitchFamily="34" charset="0"/>
                <a:cs typeface="Calibri" panose="020F0502020204030204" pitchFamily="34" charset="0"/>
              </a:rPr>
              <a:t>3.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Phân</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tích</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mô</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hình</a:t>
            </a:r>
            <a:r>
              <a:rPr lang="en-US" sz="2400" b="0" dirty="0">
                <a:solidFill>
                  <a:schemeClr val="tx1">
                    <a:lumMod val="85000"/>
                    <a:lumOff val="15000"/>
                  </a:schemeClr>
                </a:solidFill>
                <a:latin typeface="Calibri" panose="020F0502020204030204" pitchFamily="34" charset="0"/>
                <a:cs typeface="Calibri" panose="020F0502020204030204" pitchFamily="34" charset="0"/>
              </a:rPr>
              <a:t> SWOT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đối</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với</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Chuyển</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đổi</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số</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của</a:t>
            </a:r>
            <a:r>
              <a:rPr lang="en-US" sz="2400" b="0" dirty="0">
                <a:solidFill>
                  <a:schemeClr val="tx1">
                    <a:lumMod val="85000"/>
                    <a:lumOff val="15000"/>
                  </a:schemeClr>
                </a:solidFill>
                <a:latin typeface="Calibri" panose="020F0502020204030204" pitchFamily="34" charset="0"/>
                <a:cs typeface="Calibri" panose="020F0502020204030204" pitchFamily="34" charset="0"/>
              </a:rPr>
              <a:t> Đà Nẵng </a:t>
            </a:r>
          </a:p>
          <a:p>
            <a:pPr lvl="1">
              <a:lnSpc>
                <a:spcPct val="110000"/>
              </a:lnSpc>
              <a:spcBef>
                <a:spcPts val="300"/>
              </a:spcBef>
              <a:spcAft>
                <a:spcPts val="300"/>
              </a:spcAft>
            </a:pPr>
            <a:r>
              <a:rPr lang="en-US" sz="2400" b="0" dirty="0">
                <a:solidFill>
                  <a:schemeClr val="tx1">
                    <a:lumMod val="85000"/>
                    <a:lumOff val="15000"/>
                  </a:schemeClr>
                </a:solidFill>
                <a:latin typeface="Calibri" panose="020F0502020204030204" pitchFamily="34" charset="0"/>
                <a:cs typeface="Calibri" panose="020F0502020204030204" pitchFamily="34" charset="0"/>
              </a:rPr>
              <a:t>4.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Cách</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tiếp</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cận</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của</a:t>
            </a:r>
            <a:r>
              <a:rPr lang="en-US" sz="2400" b="0" dirty="0">
                <a:solidFill>
                  <a:schemeClr val="tx1">
                    <a:lumMod val="85000"/>
                    <a:lumOff val="15000"/>
                  </a:schemeClr>
                </a:solidFill>
                <a:latin typeface="Calibri" panose="020F0502020204030204" pitchFamily="34" charset="0"/>
                <a:cs typeface="Calibri" panose="020F0502020204030204" pitchFamily="34" charset="0"/>
              </a:rPr>
              <a:t> Đà Nẵng</a:t>
            </a:r>
          </a:p>
          <a:p>
            <a:pPr lvl="1">
              <a:lnSpc>
                <a:spcPct val="110000"/>
              </a:lnSpc>
              <a:spcBef>
                <a:spcPts val="300"/>
              </a:spcBef>
              <a:spcAft>
                <a:spcPts val="300"/>
              </a:spcAft>
            </a:pPr>
            <a:r>
              <a:rPr lang="en-US" sz="2400" b="0" dirty="0">
                <a:solidFill>
                  <a:schemeClr val="tx1">
                    <a:lumMod val="85000"/>
                    <a:lumOff val="15000"/>
                  </a:schemeClr>
                </a:solidFill>
                <a:latin typeface="Calibri" panose="020F0502020204030204" pitchFamily="34" charset="0"/>
                <a:cs typeface="Calibri" panose="020F0502020204030204" pitchFamily="34" charset="0"/>
              </a:rPr>
              <a:t>5.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Quá</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trình</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xây</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dựng</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Đề</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án</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Chuyển</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đổi</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số</a:t>
            </a:r>
            <a:endParaRPr lang="en-US" sz="2400" b="0" dirty="0">
              <a:solidFill>
                <a:schemeClr val="tx1">
                  <a:lumMod val="85000"/>
                  <a:lumOff val="15000"/>
                </a:schemeClr>
              </a:solidFill>
              <a:latin typeface="Calibri" panose="020F0502020204030204" pitchFamily="34" charset="0"/>
              <a:cs typeface="Calibri" panose="020F0502020204030204" pitchFamily="34" charset="0"/>
            </a:endParaRPr>
          </a:p>
          <a:p>
            <a:pPr>
              <a:lnSpc>
                <a:spcPct val="110000"/>
              </a:lnSpc>
              <a:spcBef>
                <a:spcPts val="300"/>
              </a:spcBef>
              <a:spcAft>
                <a:spcPts val="300"/>
              </a:spcAft>
            </a:pPr>
            <a:r>
              <a:rPr lang="en-US" sz="2800" b="1" dirty="0">
                <a:solidFill>
                  <a:schemeClr val="tx1">
                    <a:lumMod val="85000"/>
                    <a:lumOff val="15000"/>
                  </a:schemeClr>
                </a:solidFill>
                <a:latin typeface="Calibri" panose="020F0502020204030204" pitchFamily="34" charset="0"/>
                <a:cs typeface="Calibri" panose="020F0502020204030204" pitchFamily="34" charset="0"/>
              </a:rPr>
              <a:t>II. NỘI DUNG ĐỀ ÁN CHUYỂN ĐỔI SỐ</a:t>
            </a:r>
          </a:p>
          <a:p>
            <a:pPr lvl="1">
              <a:lnSpc>
                <a:spcPct val="110000"/>
              </a:lnSpc>
              <a:spcBef>
                <a:spcPts val="300"/>
              </a:spcBef>
              <a:spcAft>
                <a:spcPts val="300"/>
              </a:spcAft>
            </a:pPr>
            <a:r>
              <a:rPr lang="en-US" sz="2400" b="0" dirty="0">
                <a:solidFill>
                  <a:schemeClr val="tx1">
                    <a:lumMod val="85000"/>
                    <a:lumOff val="15000"/>
                  </a:schemeClr>
                </a:solidFill>
                <a:latin typeface="Calibri" panose="020F0502020204030204" pitchFamily="34" charset="0"/>
                <a:cs typeface="Calibri" panose="020F0502020204030204" pitchFamily="34" charset="0"/>
              </a:rPr>
              <a:t>1. Quan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điểm</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nguyên</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tắc</a:t>
            </a:r>
            <a:endParaRPr lang="en-US" sz="2400" b="0" dirty="0">
              <a:solidFill>
                <a:schemeClr val="tx1">
                  <a:lumMod val="85000"/>
                  <a:lumOff val="15000"/>
                </a:schemeClr>
              </a:solidFill>
              <a:latin typeface="Calibri" panose="020F0502020204030204" pitchFamily="34" charset="0"/>
              <a:cs typeface="Calibri" panose="020F0502020204030204" pitchFamily="34" charset="0"/>
            </a:endParaRPr>
          </a:p>
          <a:p>
            <a:pPr lvl="1">
              <a:lnSpc>
                <a:spcPct val="110000"/>
              </a:lnSpc>
              <a:spcBef>
                <a:spcPts val="300"/>
              </a:spcBef>
              <a:spcAft>
                <a:spcPts val="300"/>
              </a:spcAft>
            </a:pPr>
            <a:r>
              <a:rPr lang="en-US" sz="2400" b="0" dirty="0">
                <a:solidFill>
                  <a:schemeClr val="tx1">
                    <a:lumMod val="85000"/>
                    <a:lumOff val="15000"/>
                  </a:schemeClr>
                </a:solidFill>
                <a:latin typeface="Calibri" panose="020F0502020204030204" pitchFamily="34" charset="0"/>
                <a:cs typeface="Calibri" panose="020F0502020204030204" pitchFamily="34" charset="0"/>
              </a:rPr>
              <a:t>2.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Tầm</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nhìn</a:t>
            </a:r>
            <a:endParaRPr lang="en-US" sz="2400" b="0" dirty="0">
              <a:solidFill>
                <a:schemeClr val="tx1">
                  <a:lumMod val="85000"/>
                  <a:lumOff val="15000"/>
                </a:schemeClr>
              </a:solidFill>
              <a:latin typeface="Calibri" panose="020F0502020204030204" pitchFamily="34" charset="0"/>
              <a:cs typeface="Calibri" panose="020F0502020204030204" pitchFamily="34" charset="0"/>
            </a:endParaRPr>
          </a:p>
          <a:p>
            <a:pPr lvl="1">
              <a:lnSpc>
                <a:spcPct val="110000"/>
              </a:lnSpc>
              <a:spcBef>
                <a:spcPts val="300"/>
              </a:spcBef>
              <a:spcAft>
                <a:spcPts val="300"/>
              </a:spcAft>
            </a:pPr>
            <a:r>
              <a:rPr lang="en-US" sz="2400" b="0" dirty="0">
                <a:solidFill>
                  <a:schemeClr val="tx1">
                    <a:lumMod val="85000"/>
                    <a:lumOff val="15000"/>
                  </a:schemeClr>
                </a:solidFill>
                <a:latin typeface="Calibri" panose="020F0502020204030204" pitchFamily="34" charset="0"/>
                <a:cs typeface="Calibri" panose="020F0502020204030204" pitchFamily="34" charset="0"/>
              </a:rPr>
              <a:t>3.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Mục</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tiêu</a:t>
            </a:r>
            <a:endParaRPr lang="en-US" sz="2400" b="0" dirty="0">
              <a:solidFill>
                <a:schemeClr val="tx1">
                  <a:lumMod val="85000"/>
                  <a:lumOff val="15000"/>
                </a:schemeClr>
              </a:solidFill>
              <a:latin typeface="Calibri" panose="020F0502020204030204" pitchFamily="34" charset="0"/>
              <a:cs typeface="Calibri" panose="020F0502020204030204" pitchFamily="34" charset="0"/>
            </a:endParaRPr>
          </a:p>
          <a:p>
            <a:pPr lvl="1">
              <a:lnSpc>
                <a:spcPct val="110000"/>
              </a:lnSpc>
              <a:spcBef>
                <a:spcPts val="300"/>
              </a:spcBef>
              <a:spcAft>
                <a:spcPts val="300"/>
              </a:spcAft>
            </a:pPr>
            <a:r>
              <a:rPr lang="en-US" sz="2400" b="0" dirty="0">
                <a:solidFill>
                  <a:schemeClr val="tx1">
                    <a:lumMod val="85000"/>
                    <a:lumOff val="15000"/>
                  </a:schemeClr>
                </a:solidFill>
                <a:latin typeface="Calibri" panose="020F0502020204030204" pitchFamily="34" charset="0"/>
                <a:cs typeface="Calibri" panose="020F0502020204030204" pitchFamily="34" charset="0"/>
              </a:rPr>
              <a:t>4. Kinh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phí</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thực</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hiện</a:t>
            </a:r>
            <a:endParaRPr lang="en-US" sz="2400" b="0" dirty="0">
              <a:solidFill>
                <a:schemeClr val="tx1">
                  <a:lumMod val="85000"/>
                  <a:lumOff val="15000"/>
                </a:schemeClr>
              </a:solidFill>
              <a:latin typeface="Calibri" panose="020F0502020204030204" pitchFamily="34" charset="0"/>
              <a:cs typeface="Calibri" panose="020F0502020204030204" pitchFamily="34" charset="0"/>
            </a:endParaRPr>
          </a:p>
          <a:p>
            <a:pPr lvl="1">
              <a:lnSpc>
                <a:spcPct val="110000"/>
              </a:lnSpc>
              <a:spcBef>
                <a:spcPts val="300"/>
              </a:spcBef>
              <a:spcAft>
                <a:spcPts val="300"/>
              </a:spcAft>
            </a:pPr>
            <a:r>
              <a:rPr lang="en-US" sz="2400" b="0" dirty="0">
                <a:solidFill>
                  <a:schemeClr val="tx1">
                    <a:lumMod val="85000"/>
                    <a:lumOff val="15000"/>
                  </a:schemeClr>
                </a:solidFill>
                <a:latin typeface="Calibri" panose="020F0502020204030204" pitchFamily="34" charset="0"/>
                <a:cs typeface="Calibri" panose="020F0502020204030204" pitchFamily="34" charset="0"/>
              </a:rPr>
              <a:t>5.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Tổ</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chức</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thực</a:t>
            </a:r>
            <a:r>
              <a:rPr lang="en-US" sz="2400" b="0" dirty="0">
                <a:solidFill>
                  <a:schemeClr val="tx1">
                    <a:lumMod val="85000"/>
                    <a:lumOff val="15000"/>
                  </a:schemeClr>
                </a:solidFill>
                <a:latin typeface="Calibri" panose="020F0502020204030204" pitchFamily="34" charset="0"/>
                <a:cs typeface="Calibri" panose="020F0502020204030204" pitchFamily="34" charset="0"/>
              </a:rPr>
              <a:t> </a:t>
            </a:r>
            <a:r>
              <a:rPr lang="en-US" sz="2400" b="0" dirty="0" err="1">
                <a:solidFill>
                  <a:schemeClr val="tx1">
                    <a:lumMod val="85000"/>
                    <a:lumOff val="15000"/>
                  </a:schemeClr>
                </a:solidFill>
                <a:latin typeface="Calibri" panose="020F0502020204030204" pitchFamily="34" charset="0"/>
                <a:cs typeface="Calibri" panose="020F0502020204030204" pitchFamily="34" charset="0"/>
              </a:rPr>
              <a:t>hiện</a:t>
            </a:r>
            <a:endParaRPr lang="en-US" sz="2400" b="0"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8760480"/>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0430212" cy="553998"/>
          </a:xfrm>
          <a:prstGeom prst="rect">
            <a:avLst/>
          </a:prstGeom>
          <a:noFill/>
        </p:spPr>
        <p:txBody>
          <a:bodyPr wrap="square" rtlCol="0">
            <a:spAutoFit/>
            <a:scene3d>
              <a:camera prst="orthographicFront"/>
              <a:lightRig rig="threePt" dir="t"/>
            </a:scene3d>
            <a:sp3d contourW="12700"/>
          </a:bodyPr>
          <a:lstStyle/>
          <a:p>
            <a:r>
              <a:rPr lang="en-US" sz="3000" b="1" dirty="0">
                <a:latin typeface="Calibri" panose="020F0502020204030204" pitchFamily="34" charset="0"/>
                <a:cs typeface="Calibri" panose="020F0502020204030204" pitchFamily="34" charset="0"/>
              </a:rPr>
              <a:t>MỤC TIÊU XÃ HỘI SỐ </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20</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aphicFrame>
        <p:nvGraphicFramePr>
          <p:cNvPr id="3" name="Table 2"/>
          <p:cNvGraphicFramePr>
            <a:graphicFrameLocks noGrp="1"/>
          </p:cNvGraphicFramePr>
          <p:nvPr>
            <p:extLst>
              <p:ext uri="{D42A27DB-BD31-4B8C-83A1-F6EECF244321}">
                <p14:modId xmlns:p14="http://schemas.microsoft.com/office/powerpoint/2010/main" val="1646070530"/>
              </p:ext>
            </p:extLst>
          </p:nvPr>
        </p:nvGraphicFramePr>
        <p:xfrm>
          <a:off x="140675" y="1884489"/>
          <a:ext cx="11788728" cy="4389120"/>
        </p:xfrm>
        <a:graphic>
          <a:graphicData uri="http://schemas.openxmlformats.org/drawingml/2006/table">
            <a:tbl>
              <a:tblPr firstRow="1" bandRow="1">
                <a:tableStyleId>{5C22544A-7EE6-4342-B048-85BDC9FD1C3A}</a:tableStyleId>
              </a:tblPr>
              <a:tblGrid>
                <a:gridCol w="6949442">
                  <a:extLst>
                    <a:ext uri="{9D8B030D-6E8A-4147-A177-3AD203B41FA5}">
                      <a16:colId xmlns:a16="http://schemas.microsoft.com/office/drawing/2014/main" val="3591382709"/>
                    </a:ext>
                  </a:extLst>
                </a:gridCol>
                <a:gridCol w="4839286">
                  <a:extLst>
                    <a:ext uri="{9D8B030D-6E8A-4147-A177-3AD203B41FA5}">
                      <a16:colId xmlns:a16="http://schemas.microsoft.com/office/drawing/2014/main" val="2371361054"/>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Calibri" panose="020F0502020204030204" pitchFamily="34" charset="0"/>
                          <a:cs typeface="Calibri" panose="020F0502020204030204" pitchFamily="34" charset="0"/>
                        </a:rPr>
                        <a:t>Một</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số</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chỉ</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tiêu</a:t>
                      </a:r>
                      <a:r>
                        <a:rPr lang="en-US" sz="1800" baseline="0" dirty="0">
                          <a:solidFill>
                            <a:schemeClr val="tx1"/>
                          </a:solidFill>
                          <a:latin typeface="Calibri" panose="020F0502020204030204" pitchFamily="34" charset="0"/>
                          <a:cs typeface="Calibri" panose="020F0502020204030204" pitchFamily="34" charset="0"/>
                        </a:rPr>
                        <a:t> chính </a:t>
                      </a:r>
                      <a:r>
                        <a:rPr lang="en-US" sz="1800" baseline="0" dirty="0" err="1">
                          <a:solidFill>
                            <a:schemeClr val="tx1"/>
                          </a:solidFill>
                          <a:latin typeface="Calibri" panose="020F0502020204030204" pitchFamily="34" charset="0"/>
                          <a:cs typeface="Calibri" panose="020F0502020204030204" pitchFamily="34" charset="0"/>
                        </a:rPr>
                        <a:t>của</a:t>
                      </a:r>
                      <a:r>
                        <a:rPr lang="en-US" sz="1800" baseline="0" dirty="0">
                          <a:solidFill>
                            <a:schemeClr val="tx1"/>
                          </a:solidFill>
                          <a:latin typeface="Calibri" panose="020F0502020204030204" pitchFamily="34" charset="0"/>
                          <a:cs typeface="Calibri" panose="020F0502020204030204" pitchFamily="34" charset="0"/>
                        </a:rPr>
                        <a:t> Đà Nẵng </a:t>
                      </a:r>
                      <a:r>
                        <a:rPr lang="en-US" sz="1800" baseline="0" dirty="0" err="1">
                          <a:solidFill>
                            <a:schemeClr val="tx1"/>
                          </a:solidFill>
                          <a:latin typeface="Calibri" panose="020F0502020204030204" pitchFamily="34" charset="0"/>
                          <a:cs typeface="Calibri" panose="020F0502020204030204" pitchFamily="34" charset="0"/>
                        </a:rPr>
                        <a:t>đến</a:t>
                      </a:r>
                      <a:r>
                        <a:rPr lang="en-US" sz="1800" baseline="0" dirty="0">
                          <a:solidFill>
                            <a:schemeClr val="tx1"/>
                          </a:solidFill>
                          <a:latin typeface="Calibri" panose="020F0502020204030204" pitchFamily="34" charset="0"/>
                          <a:cs typeface="Calibri" panose="020F0502020204030204" pitchFamily="34" charset="0"/>
                        </a:rPr>
                        <a:t> 2025</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Calibri" panose="020F0502020204030204" pitchFamily="34" charset="0"/>
                          <a:cs typeface="Calibri" panose="020F0502020204030204" pitchFamily="34" charset="0"/>
                        </a:rPr>
                        <a:t>Một</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số</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chỉ</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tiêu</a:t>
                      </a:r>
                      <a:r>
                        <a:rPr lang="en-US" sz="1800" baseline="0" dirty="0">
                          <a:solidFill>
                            <a:schemeClr val="tx1"/>
                          </a:solidFill>
                          <a:latin typeface="Calibri" panose="020F0502020204030204" pitchFamily="34" charset="0"/>
                          <a:cs typeface="Calibri" panose="020F0502020204030204" pitchFamily="34" charset="0"/>
                        </a:rPr>
                        <a:t> chính </a:t>
                      </a:r>
                      <a:r>
                        <a:rPr lang="en-US" sz="1800" baseline="0" dirty="0" err="1">
                          <a:solidFill>
                            <a:schemeClr val="tx1"/>
                          </a:solidFill>
                          <a:latin typeface="Calibri" panose="020F0502020204030204" pitchFamily="34" charset="0"/>
                          <a:cs typeface="Calibri" panose="020F0502020204030204" pitchFamily="34" charset="0"/>
                        </a:rPr>
                        <a:t>của</a:t>
                      </a:r>
                      <a:r>
                        <a:rPr lang="en-US" sz="1800" baseline="0" dirty="0">
                          <a:solidFill>
                            <a:schemeClr val="tx1"/>
                          </a:solidFill>
                          <a:latin typeface="Calibri" panose="020F0502020204030204" pitchFamily="34" charset="0"/>
                          <a:cs typeface="Calibri" panose="020F0502020204030204" pitchFamily="34" charset="0"/>
                        </a:rPr>
                        <a:t> Quốc </a:t>
                      </a:r>
                      <a:r>
                        <a:rPr lang="en-US" sz="1800" baseline="0" dirty="0" err="1">
                          <a:solidFill>
                            <a:schemeClr val="tx1"/>
                          </a:solidFill>
                          <a:latin typeface="Calibri" panose="020F0502020204030204" pitchFamily="34" charset="0"/>
                          <a:cs typeface="Calibri" panose="020F0502020204030204" pitchFamily="34" charset="0"/>
                        </a:rPr>
                        <a:t>gia</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đến</a:t>
                      </a:r>
                      <a:r>
                        <a:rPr lang="en-US" sz="1800" baseline="0" dirty="0">
                          <a:solidFill>
                            <a:schemeClr val="tx1"/>
                          </a:solidFill>
                          <a:latin typeface="Calibri" panose="020F0502020204030204" pitchFamily="34" charset="0"/>
                          <a:cs typeface="Calibri" panose="020F0502020204030204" pitchFamily="34" charset="0"/>
                        </a:rPr>
                        <a:t> 2025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latin typeface="Calibri" panose="020F0502020204030204" pitchFamily="34" charset="0"/>
                          <a:cs typeface="Calibri" panose="020F0502020204030204" pitchFamily="34" charset="0"/>
                        </a:rPr>
                        <a:t>(</a:t>
                      </a:r>
                      <a:r>
                        <a:rPr lang="en-US" sz="1800" dirty="0" err="1">
                          <a:solidFill>
                            <a:schemeClr val="tx1"/>
                          </a:solidFill>
                          <a:latin typeface="Calibri" panose="020F0502020204030204" pitchFamily="34" charset="0"/>
                          <a:cs typeface="Calibri" panose="020F0502020204030204" pitchFamily="34" charset="0"/>
                        </a:rPr>
                        <a:t>Quyết</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định</a:t>
                      </a:r>
                      <a:r>
                        <a:rPr lang="en-US" sz="1800" baseline="0" dirty="0">
                          <a:solidFill>
                            <a:schemeClr val="tx1"/>
                          </a:solidFill>
                          <a:latin typeface="Calibri" panose="020F0502020204030204" pitchFamily="34" charset="0"/>
                          <a:cs typeface="Calibri" panose="020F0502020204030204" pitchFamily="34" charset="0"/>
                        </a:rPr>
                        <a:t> 749)</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355278"/>
                  </a:ext>
                </a:extLst>
              </a:tr>
              <a:tr h="359137">
                <a:tc>
                  <a:txBody>
                    <a:bodyPr/>
                    <a:lstStyle/>
                    <a:p>
                      <a:pPr algn="just"/>
                      <a:r>
                        <a:rPr lang="en-US" sz="1800" dirty="0" err="1">
                          <a:solidFill>
                            <a:schemeClr val="tx1"/>
                          </a:solidFill>
                          <a:latin typeface="Calibri" panose="020F0502020204030204" pitchFamily="34" charset="0"/>
                          <a:cs typeface="Calibri" panose="020F0502020204030204" pitchFamily="34" charset="0"/>
                        </a:rPr>
                        <a:t>Mỗi</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hộ</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gia</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đình</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đều</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có</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địa</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chỉ</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số</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và</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sử</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dụng</a:t>
                      </a:r>
                      <a:r>
                        <a:rPr lang="en-US" sz="1800" dirty="0">
                          <a:solidFill>
                            <a:schemeClr val="tx1"/>
                          </a:solidFill>
                          <a:latin typeface="Calibri" panose="020F0502020204030204" pitchFamily="34" charset="0"/>
                          <a:cs typeface="Calibri" panose="020F0502020204030204" pitchFamily="34" charset="0"/>
                        </a:rPr>
                        <a:t> Internet </a:t>
                      </a:r>
                      <a:r>
                        <a:rPr lang="en-US" sz="1800" dirty="0" err="1">
                          <a:solidFill>
                            <a:schemeClr val="tx1"/>
                          </a:solidFill>
                          <a:latin typeface="Calibri" panose="020F0502020204030204" pitchFamily="34" charset="0"/>
                          <a:cs typeface="Calibri" panose="020F0502020204030204" pitchFamily="34" charset="0"/>
                        </a:rPr>
                        <a:t>băng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rộng</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00" dirty="0">
                          <a:solidFill>
                            <a:schemeClr val="tx1"/>
                          </a:solidFill>
                          <a:latin typeface="Calibri" panose="020F0502020204030204" pitchFamily="34" charset="0"/>
                          <a:cs typeface="Calibri" panose="020F0502020204030204" pitchFamily="34" charset="0"/>
                        </a:rPr>
                        <a:t>Hạ </a:t>
                      </a:r>
                      <a:r>
                        <a:rPr lang="en-US" sz="1800" dirty="0" err="1">
                          <a:solidFill>
                            <a:schemeClr val="tx1"/>
                          </a:solidFill>
                          <a:latin typeface="Calibri" panose="020F0502020204030204" pitchFamily="34" charset="0"/>
                          <a:cs typeface="Calibri" panose="020F0502020204030204" pitchFamily="34" charset="0"/>
                        </a:rPr>
                        <a:t>tầng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mạng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băng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rộng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cáp</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quang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phủ</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trên</a:t>
                      </a:r>
                      <a:r>
                        <a:rPr lang="en-US" sz="1800" dirty="0">
                          <a:solidFill>
                            <a:schemeClr val="tx1"/>
                          </a:solidFill>
                          <a:latin typeface="Calibri" panose="020F0502020204030204" pitchFamily="34" charset="0"/>
                          <a:cs typeface="Calibri" panose="020F0502020204030204" pitchFamily="34" charset="0"/>
                        </a:rPr>
                        <a:t> 80% </a:t>
                      </a:r>
                      <a:r>
                        <a:rPr lang="en-US" sz="1800" dirty="0" err="1">
                          <a:solidFill>
                            <a:schemeClr val="tx1"/>
                          </a:solidFill>
                          <a:latin typeface="Calibri" panose="020F0502020204030204" pitchFamily="34" charset="0"/>
                          <a:cs typeface="Calibri" panose="020F0502020204030204" pitchFamily="34" charset="0"/>
                        </a:rPr>
                        <a:t>hộ</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gia</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đình</a:t>
                      </a:r>
                      <a:r>
                        <a:rPr lang="en-US" sz="1800" dirty="0">
                          <a:solidFill>
                            <a:schemeClr val="tx1"/>
                          </a:solidFill>
                          <a:latin typeface="Calibri" panose="020F0502020204030204" pitchFamily="34" charset="0"/>
                          <a:cs typeface="Calibri" panose="020F0502020204030204" pitchFamily="34" charset="0"/>
                        </a:rPr>
                        <a:t>, 100% xã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6311989"/>
                  </a:ext>
                </a:extLst>
              </a:tr>
              <a:tr h="50877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1800" dirty="0">
                          <a:solidFill>
                            <a:schemeClr val="tx1"/>
                          </a:solidFill>
                          <a:latin typeface="Calibri" panose="020F0502020204030204" pitchFamily="34" charset="0"/>
                          <a:cs typeface="Calibri" panose="020F0502020204030204" pitchFamily="34" charset="0"/>
                        </a:rPr>
                        <a:t>Triển khai dịch vụ mạng di động 5G từ năm 2021 và đến năm 2025 có phủ sóng ít nhất 50% trong khu vực dân cư</a:t>
                      </a:r>
                      <a:r>
                        <a:rPr lang="en-US" sz="1800" dirty="0">
                          <a:solidFill>
                            <a:schemeClr val="tx1"/>
                          </a:solidFill>
                          <a:latin typeface="Calibri" panose="020F0502020204030204" pitchFamily="34" charset="0"/>
                          <a:cs typeface="Calibri" panose="020F0502020204030204" pitchFamily="34" charset="0"/>
                        </a:rPr>
                        <a:t>; </a:t>
                      </a:r>
                      <a:r>
                        <a:rPr lang="vi-VN" sz="1800" dirty="0">
                          <a:solidFill>
                            <a:schemeClr val="tx1"/>
                          </a:solidFill>
                          <a:latin typeface="Calibri" panose="020F0502020204030204" pitchFamily="34" charset="0"/>
                          <a:cs typeface="Calibri" panose="020F0502020204030204" pitchFamily="34" charset="0"/>
                        </a:rPr>
                        <a:t>100% người dân trong độ tuổi lao động có sử dụng điện thoại thông minh</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00" dirty="0" err="1">
                          <a:solidFill>
                            <a:schemeClr val="tx1"/>
                          </a:solidFill>
                          <a:latin typeface="Calibri" panose="020F0502020204030204" pitchFamily="34" charset="0"/>
                          <a:cs typeface="Calibri" panose="020F0502020204030204" pitchFamily="34" charset="0"/>
                        </a:rPr>
                        <a:t>Phổ</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cập</a:t>
                      </a:r>
                      <a:r>
                        <a:rPr lang="en-US" sz="1800" dirty="0">
                          <a:solidFill>
                            <a:schemeClr val="tx1"/>
                          </a:solidFill>
                          <a:latin typeface="Calibri" panose="020F0502020204030204" pitchFamily="34" charset="0"/>
                          <a:cs typeface="Calibri" panose="020F0502020204030204" pitchFamily="34" charset="0"/>
                        </a:rPr>
                        <a:t> dịch vụ </a:t>
                      </a:r>
                      <a:r>
                        <a:rPr lang="en-US" sz="1800" dirty="0" err="1">
                          <a:solidFill>
                            <a:schemeClr val="tx1"/>
                          </a:solidFill>
                          <a:latin typeface="Calibri" panose="020F0502020204030204" pitchFamily="34" charset="0"/>
                          <a:cs typeface="Calibri" panose="020F0502020204030204" pitchFamily="34" charset="0"/>
                        </a:rPr>
                        <a:t>mạng</a:t>
                      </a:r>
                      <a:r>
                        <a:rPr lang="en-US" sz="1800" dirty="0">
                          <a:solidFill>
                            <a:schemeClr val="tx1"/>
                          </a:solidFill>
                          <a:latin typeface="Calibri" panose="020F0502020204030204" pitchFamily="34" charset="0"/>
                          <a:cs typeface="Calibri" panose="020F0502020204030204" pitchFamily="34" charset="0"/>
                        </a:rPr>
                        <a:t> di </a:t>
                      </a:r>
                      <a:r>
                        <a:rPr lang="en-US" sz="1800" dirty="0" err="1">
                          <a:solidFill>
                            <a:schemeClr val="tx1"/>
                          </a:solidFill>
                          <a:latin typeface="Calibri" panose="020F0502020204030204" pitchFamily="34" charset="0"/>
                          <a:cs typeface="Calibri" panose="020F0502020204030204" pitchFamily="34" charset="0"/>
                        </a:rPr>
                        <a:t>động</a:t>
                      </a:r>
                      <a:r>
                        <a:rPr lang="en-US" sz="1800" dirty="0">
                          <a:solidFill>
                            <a:schemeClr val="tx1"/>
                          </a:solidFill>
                          <a:latin typeface="Calibri" panose="020F0502020204030204" pitchFamily="34" charset="0"/>
                          <a:cs typeface="Calibri" panose="020F0502020204030204" pitchFamily="34" charset="0"/>
                        </a:rPr>
                        <a:t> 4G/5G </a:t>
                      </a:r>
                      <a:r>
                        <a:rPr lang="en-US" sz="1800" dirty="0" err="1">
                          <a:solidFill>
                            <a:schemeClr val="tx1"/>
                          </a:solidFill>
                          <a:latin typeface="Calibri" panose="020F0502020204030204" pitchFamily="34" charset="0"/>
                          <a:cs typeface="Calibri" panose="020F0502020204030204" pitchFamily="34" charset="0"/>
                        </a:rPr>
                        <a:t>và</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điện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thoại</a:t>
                      </a:r>
                      <a:r>
                        <a:rPr lang="en-US" sz="1800" dirty="0">
                          <a:solidFill>
                            <a:schemeClr val="tx1"/>
                          </a:solidFill>
                          <a:latin typeface="Calibri" panose="020F0502020204030204" pitchFamily="34" charset="0"/>
                          <a:cs typeface="Calibri" panose="020F0502020204030204" pitchFamily="34" charset="0"/>
                        </a:rPr>
                        <a:t> di </a:t>
                      </a:r>
                      <a:r>
                        <a:rPr lang="en-US" sz="1800" dirty="0" err="1">
                          <a:solidFill>
                            <a:schemeClr val="tx1"/>
                          </a:solidFill>
                          <a:latin typeface="Calibri" panose="020F0502020204030204" pitchFamily="34" charset="0"/>
                          <a:cs typeface="Calibri" panose="020F0502020204030204" pitchFamily="34" charset="0"/>
                        </a:rPr>
                        <a:t>động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thông</a:t>
                      </a:r>
                      <a:r>
                        <a:rPr lang="en-US" sz="1800" dirty="0">
                          <a:solidFill>
                            <a:schemeClr val="tx1"/>
                          </a:solidFill>
                          <a:latin typeface="Calibri" panose="020F0502020204030204" pitchFamily="34" charset="0"/>
                          <a:cs typeface="Calibri" panose="020F0502020204030204" pitchFamily="34" charset="0"/>
                        </a:rPr>
                        <a:t> minh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8880123"/>
                  </a:ext>
                </a:extLst>
              </a:tr>
              <a:tr h="508778">
                <a:tc>
                  <a:txBody>
                    <a:bodyPr/>
                    <a:lstStyle/>
                    <a:p>
                      <a:pPr algn="just"/>
                      <a:r>
                        <a:rPr lang="vi-VN" sz="1800" dirty="0">
                          <a:solidFill>
                            <a:schemeClr val="tx1"/>
                          </a:solidFill>
                          <a:latin typeface="Calibri" panose="020F0502020204030204" pitchFamily="34" charset="0"/>
                          <a:cs typeface="Calibri" panose="020F0502020204030204" pitchFamily="34" charset="0"/>
                        </a:rPr>
                        <a:t>Tối thiểu 50% dân số, 90% doanh nghiệp có tài khoản thương mại điện tử; thanh toán không dùng tiền mặt trong thương mại điện tử</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00" dirty="0" err="1">
                          <a:solidFill>
                            <a:schemeClr val="tx1"/>
                          </a:solidFill>
                          <a:latin typeface="Calibri" panose="020F0502020204030204" pitchFamily="34" charset="0"/>
                          <a:cs typeface="Calibri" panose="020F0502020204030204" pitchFamily="34" charset="0"/>
                        </a:rPr>
                        <a:t>Tỷ</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lệ</a:t>
                      </a:r>
                      <a:r>
                        <a:rPr lang="en-US" sz="1800" baseline="0" dirty="0">
                          <a:solidFill>
                            <a:schemeClr val="tx1"/>
                          </a:solidFill>
                          <a:latin typeface="Calibri" panose="020F0502020204030204" pitchFamily="34" charset="0"/>
                          <a:cs typeface="Calibri" panose="020F0502020204030204" pitchFamily="34" charset="0"/>
                        </a:rPr>
                        <a:t> dân </a:t>
                      </a:r>
                      <a:r>
                        <a:rPr lang="en-US" sz="1800" baseline="0" dirty="0" err="1">
                          <a:solidFill>
                            <a:schemeClr val="tx1"/>
                          </a:solidFill>
                          <a:latin typeface="Calibri" panose="020F0502020204030204" pitchFamily="34" charset="0"/>
                          <a:cs typeface="Calibri" panose="020F0502020204030204" pitchFamily="34" charset="0"/>
                        </a:rPr>
                        <a:t>số</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có</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tài</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khoản</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thanh</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toán</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điện</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tử</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trên</a:t>
                      </a:r>
                      <a:r>
                        <a:rPr lang="en-US" sz="1800" baseline="0" dirty="0">
                          <a:solidFill>
                            <a:schemeClr val="tx1"/>
                          </a:solidFill>
                          <a:latin typeface="Calibri" panose="020F0502020204030204" pitchFamily="34" charset="0"/>
                          <a:cs typeface="Calibri" panose="020F0502020204030204" pitchFamily="34" charset="0"/>
                        </a:rPr>
                        <a:t> 50%</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1149865"/>
                  </a:ext>
                </a:extLst>
              </a:tr>
              <a:tr h="329209">
                <a:tc>
                  <a:txBody>
                    <a:bodyPr/>
                    <a:lstStyle/>
                    <a:p>
                      <a:pPr algn="just"/>
                      <a:r>
                        <a:rPr lang="vi-VN" sz="1800" dirty="0">
                          <a:solidFill>
                            <a:srgbClr val="FF0000"/>
                          </a:solidFill>
                          <a:latin typeface="Calibri" panose="020F0502020204030204" pitchFamily="34" charset="0"/>
                          <a:cs typeface="Calibri" panose="020F0502020204030204" pitchFamily="34" charset="0"/>
                        </a:rPr>
                        <a:t>90% người dân, doanh nghiệp được tiếp cận chương trình đào tạo kỹ năng số và các quy tắc ứng xử trên môi trường số; được biết, có thông tin để sẵn sàng sử dụng dịch vụ số của chính quyền</a:t>
                      </a:r>
                      <a:endParaRPr lang="en-US" sz="18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487864"/>
                  </a:ext>
                </a:extLst>
              </a:tr>
              <a:tr h="370337">
                <a:tc>
                  <a:txBody>
                    <a:bodyPr/>
                    <a:lstStyle/>
                    <a:p>
                      <a:pPr algn="just"/>
                      <a:r>
                        <a:rPr lang="vi-VN" sz="1800" dirty="0">
                          <a:solidFill>
                            <a:srgbClr val="FF0000"/>
                          </a:solidFill>
                          <a:latin typeface="Calibri" panose="020F0502020204030204" pitchFamily="34" charset="0"/>
                          <a:cs typeface="Calibri" panose="020F0502020204030204" pitchFamily="34" charset="0"/>
                        </a:rPr>
                        <a:t>100% các trường đại học, cao đẳng, cơ sở đào tạo nghề bổ sung nội dung chuyển đổi số trong chương trình đào tạo</a:t>
                      </a:r>
                      <a:endParaRPr lang="en-US" sz="18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6180535"/>
                  </a:ext>
                </a:extLst>
              </a:tr>
            </a:tbl>
          </a:graphicData>
        </a:graphic>
      </p:graphicFrame>
      <p:sp>
        <p:nvSpPr>
          <p:cNvPr id="6" name="Rectangle 5"/>
          <p:cNvSpPr/>
          <p:nvPr/>
        </p:nvSpPr>
        <p:spPr>
          <a:xfrm>
            <a:off x="0" y="1050591"/>
            <a:ext cx="11929403" cy="400110"/>
          </a:xfrm>
          <a:prstGeom prst="rect">
            <a:avLst/>
          </a:prstGeom>
        </p:spPr>
        <p:txBody>
          <a:bodyPr wrap="square">
            <a:spAutoFit/>
          </a:bodyPr>
          <a:lstStyle/>
          <a:p>
            <a:pPr algn="ctr">
              <a:spcBef>
                <a:spcPts val="300"/>
              </a:spcBef>
              <a:spcAft>
                <a:spcPts val="300"/>
              </a:spcAft>
            </a:pPr>
            <a:r>
              <a:rPr lang="vi-VN" sz="2000" b="1" dirty="0">
                <a:solidFill>
                  <a:srgbClr val="FF0000"/>
                </a:solidFill>
                <a:latin typeface="Calibri" panose="020F0502020204030204" pitchFamily="34" charset="0"/>
                <a:cs typeface="Calibri" panose="020F0502020204030204" pitchFamily="34" charset="0"/>
              </a:rPr>
              <a:t>Phát triển </a:t>
            </a:r>
            <a:r>
              <a:rPr lang="en-US" sz="2000" b="1" dirty="0" err="1">
                <a:solidFill>
                  <a:srgbClr val="FF0000"/>
                </a:solidFill>
                <a:latin typeface="Calibri" panose="020F0502020204030204" pitchFamily="34" charset="0"/>
                <a:cs typeface="Calibri" panose="020F0502020204030204" pitchFamily="34" charset="0"/>
              </a:rPr>
              <a:t>XH</a:t>
            </a:r>
            <a:r>
              <a:rPr lang="vi-VN" sz="2000" b="1" dirty="0">
                <a:solidFill>
                  <a:srgbClr val="FF0000"/>
                </a:solidFill>
                <a:latin typeface="Calibri" panose="020F0502020204030204" pitchFamily="34" charset="0"/>
                <a:cs typeface="Calibri" panose="020F0502020204030204" pitchFamily="34" charset="0"/>
              </a:rPr>
              <a:t> số, thu hẹp khoảng cách số, nâng cao đời sống người dân, góp phần hình thành “</a:t>
            </a:r>
            <a:r>
              <a:rPr lang="en-US" sz="2000" b="1" dirty="0" err="1">
                <a:solidFill>
                  <a:srgbClr val="FF0000"/>
                </a:solidFill>
                <a:latin typeface="Calibri" panose="020F0502020204030204" pitchFamily="34" charset="0"/>
                <a:cs typeface="Calibri" panose="020F0502020204030204" pitchFamily="34" charset="0"/>
              </a:rPr>
              <a:t>Tp</a:t>
            </a:r>
            <a:r>
              <a:rPr lang="vi-VN" sz="2000" b="1" dirty="0">
                <a:solidFill>
                  <a:srgbClr val="FF0000"/>
                </a:solidFill>
                <a:latin typeface="Calibri" panose="020F0502020204030204" pitchFamily="34" charset="0"/>
                <a:cs typeface="Calibri" panose="020F0502020204030204" pitchFamily="34" charset="0"/>
              </a:rPr>
              <a:t> đáng sống”</a:t>
            </a:r>
            <a:endParaRPr lang="en-US" sz="2000" dirty="0">
              <a:solidFill>
                <a:srgbClr val="FF0000"/>
              </a:solidFill>
              <a:latin typeface="Calibri" panose="020F0502020204030204" pitchFamily="34" charset="0"/>
              <a:cs typeface="Calibri" panose="020F0502020204030204" pitchFamily="34" charset="0"/>
            </a:endParaRPr>
          </a:p>
        </p:txBody>
      </p:sp>
      <p:sp>
        <p:nvSpPr>
          <p:cNvPr id="8" name="Rectangle 7"/>
          <p:cNvSpPr/>
          <p:nvPr/>
        </p:nvSpPr>
        <p:spPr>
          <a:xfrm>
            <a:off x="2868216" y="1401639"/>
            <a:ext cx="7757701" cy="400110"/>
          </a:xfrm>
          <a:prstGeom prst="rect">
            <a:avLst/>
          </a:prstGeom>
        </p:spPr>
        <p:txBody>
          <a:bodyPr wrap="none">
            <a:spAutoFit/>
          </a:bodyPr>
          <a:lstStyle/>
          <a:p>
            <a:r>
              <a:rPr lang="en-US" sz="2000" b="1" i="1" dirty="0" err="1">
                <a:solidFill>
                  <a:srgbClr val="0070C0"/>
                </a:solidFill>
                <a:latin typeface="Calibri" panose="020F0502020204030204" pitchFamily="34" charset="0"/>
                <a:cs typeface="Calibri" panose="020F0502020204030204" pitchFamily="34" charset="0"/>
              </a:rPr>
              <a:t>Đến</a:t>
            </a:r>
            <a:r>
              <a:rPr lang="en-US" sz="2000" b="1" i="1" dirty="0">
                <a:solidFill>
                  <a:srgbClr val="0070C0"/>
                </a:solidFill>
                <a:latin typeface="Calibri" panose="020F0502020204030204" pitchFamily="34" charset="0"/>
                <a:cs typeface="Calibri" panose="020F0502020204030204" pitchFamily="34" charset="0"/>
              </a:rPr>
              <a:t> 2025 </a:t>
            </a:r>
            <a:r>
              <a:rPr lang="en-US" sz="2000" b="1" i="1" dirty="0" err="1">
                <a:solidFill>
                  <a:srgbClr val="0070C0"/>
                </a:solidFill>
                <a:latin typeface="Calibri" panose="020F0502020204030204" pitchFamily="34" charset="0"/>
                <a:cs typeface="Calibri" panose="020F0502020204030204" pitchFamily="34" charset="0"/>
              </a:rPr>
              <a:t>tổng</a:t>
            </a:r>
            <a:r>
              <a:rPr lang="en-US" sz="2000" b="1" i="1" dirty="0">
                <a:solidFill>
                  <a:srgbClr val="0070C0"/>
                </a:solidFill>
                <a:latin typeface="Calibri" panose="020F0502020204030204" pitchFamily="34" charset="0"/>
                <a:cs typeface="Calibri" panose="020F0502020204030204" pitchFamily="34" charset="0"/>
              </a:rPr>
              <a:t> </a:t>
            </a:r>
            <a:r>
              <a:rPr lang="en-US" sz="2000" b="1" i="1" dirty="0" err="1">
                <a:solidFill>
                  <a:srgbClr val="0070C0"/>
                </a:solidFill>
                <a:latin typeface="Calibri" panose="020F0502020204030204" pitchFamily="34" charset="0"/>
                <a:cs typeface="Calibri" panose="020F0502020204030204" pitchFamily="34" charset="0"/>
              </a:rPr>
              <a:t>cộng</a:t>
            </a:r>
            <a:r>
              <a:rPr lang="en-US" sz="2000" b="1" i="1" dirty="0">
                <a:solidFill>
                  <a:srgbClr val="0070C0"/>
                </a:solidFill>
                <a:latin typeface="Calibri" panose="020F0502020204030204" pitchFamily="34" charset="0"/>
                <a:cs typeface="Calibri" panose="020F0502020204030204" pitchFamily="34" charset="0"/>
              </a:rPr>
              <a:t> 5 </a:t>
            </a:r>
            <a:r>
              <a:rPr lang="en-US" sz="2000" b="1" i="1" dirty="0" err="1">
                <a:solidFill>
                  <a:srgbClr val="0070C0"/>
                </a:solidFill>
                <a:latin typeface="Calibri" panose="020F0502020204030204" pitchFamily="34" charset="0"/>
                <a:cs typeface="Calibri" panose="020F0502020204030204" pitchFamily="34" charset="0"/>
              </a:rPr>
              <a:t>chỉ</a:t>
            </a:r>
            <a:r>
              <a:rPr lang="en-US" sz="2000" b="1" i="1" dirty="0">
                <a:solidFill>
                  <a:srgbClr val="0070C0"/>
                </a:solidFill>
                <a:latin typeface="Calibri" panose="020F0502020204030204" pitchFamily="34" charset="0"/>
                <a:cs typeface="Calibri" panose="020F0502020204030204" pitchFamily="34" charset="0"/>
              </a:rPr>
              <a:t> </a:t>
            </a:r>
            <a:r>
              <a:rPr lang="en-US" sz="2000" b="1" i="1" dirty="0" err="1">
                <a:solidFill>
                  <a:srgbClr val="0070C0"/>
                </a:solidFill>
                <a:latin typeface="Calibri" panose="020F0502020204030204" pitchFamily="34" charset="0"/>
                <a:cs typeface="Calibri" panose="020F0502020204030204" pitchFamily="34" charset="0"/>
              </a:rPr>
              <a:t>tiêu</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bổ</a:t>
            </a:r>
            <a:r>
              <a:rPr lang="en-US" sz="2000" b="1" dirty="0">
                <a:solidFill>
                  <a:srgbClr val="FF0000"/>
                </a:solidFill>
                <a:latin typeface="Calibri" panose="020F0502020204030204" pitchFamily="34" charset="0"/>
                <a:cs typeface="Calibri" panose="020F0502020204030204" pitchFamily="34" charset="0"/>
              </a:rPr>
              <a:t> sung 2 </a:t>
            </a:r>
            <a:r>
              <a:rPr lang="en-US" sz="2000" b="1" dirty="0" err="1">
                <a:solidFill>
                  <a:srgbClr val="FF0000"/>
                </a:solidFill>
                <a:latin typeface="Calibri" panose="020F0502020204030204" pitchFamily="34" charset="0"/>
                <a:cs typeface="Calibri" panose="020F0502020204030204" pitchFamily="34" charset="0"/>
              </a:rPr>
              <a:t>chỉ</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tiêu</a:t>
            </a:r>
            <a:r>
              <a:rPr lang="en-US" sz="2000" b="1" dirty="0">
                <a:solidFill>
                  <a:srgbClr val="FF0000"/>
                </a:solidFill>
                <a:latin typeface="Calibri" panose="020F0502020204030204" pitchFamily="34" charset="0"/>
                <a:cs typeface="Calibri" panose="020F0502020204030204" pitchFamily="34" charset="0"/>
              </a:rPr>
              <a:t> so </a:t>
            </a:r>
            <a:r>
              <a:rPr lang="en-US" sz="2000" b="1" dirty="0" err="1">
                <a:solidFill>
                  <a:srgbClr val="FF0000"/>
                </a:solidFill>
                <a:latin typeface="Calibri" panose="020F0502020204030204" pitchFamily="34" charset="0"/>
                <a:cs typeface="Calibri" panose="020F0502020204030204" pitchFamily="34" charset="0"/>
              </a:rPr>
              <a:t>với</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Quyết</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định</a:t>
            </a:r>
            <a:r>
              <a:rPr lang="en-US" sz="2000" b="1" dirty="0">
                <a:solidFill>
                  <a:srgbClr val="FF0000"/>
                </a:solidFill>
                <a:latin typeface="Calibri" panose="020F0502020204030204" pitchFamily="34" charset="0"/>
                <a:cs typeface="Calibri" panose="020F0502020204030204" pitchFamily="34" charset="0"/>
              </a:rPr>
              <a:t> 749)</a:t>
            </a:r>
            <a:endParaRPr lang="en-US" sz="2000" b="1" dirty="0"/>
          </a:p>
        </p:txBody>
      </p:sp>
    </p:spTree>
    <p:extLst>
      <p:ext uri="{BB962C8B-B14F-4D97-AF65-F5344CB8AC3E}">
        <p14:creationId xmlns:p14="http://schemas.microsoft.com/office/powerpoint/2010/main" val="30968936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0430212" cy="553998"/>
          </a:xfrm>
          <a:prstGeom prst="rect">
            <a:avLst/>
          </a:prstGeom>
          <a:noFill/>
        </p:spPr>
        <p:txBody>
          <a:bodyPr wrap="square" rtlCol="0">
            <a:spAutoFit/>
            <a:scene3d>
              <a:camera prst="orthographicFront"/>
              <a:lightRig rig="threePt" dir="t"/>
            </a:scene3d>
            <a:sp3d contourW="12700"/>
          </a:bodyPr>
          <a:lstStyle/>
          <a:p>
            <a:r>
              <a:rPr lang="en-US" sz="3000" b="1" dirty="0">
                <a:latin typeface="Calibri" panose="020F0502020204030204" pitchFamily="34" charset="0"/>
                <a:cs typeface="Calibri" panose="020F0502020204030204" pitchFamily="34" charset="0"/>
              </a:rPr>
              <a:t>MỤC TIÊU XÃ HỘI SỐ (</a:t>
            </a:r>
            <a:r>
              <a:rPr lang="en-US" sz="3000" b="1" dirty="0" err="1">
                <a:latin typeface="Calibri" panose="020F0502020204030204" pitchFamily="34" charset="0"/>
                <a:cs typeface="Calibri" panose="020F0502020204030204" pitchFamily="34" charset="0"/>
              </a:rPr>
              <a:t>tt</a:t>
            </a:r>
            <a:r>
              <a:rPr lang="en-US" sz="3000" b="1" dirty="0">
                <a:latin typeface="Calibri" panose="020F0502020204030204" pitchFamily="34" charset="0"/>
                <a:cs typeface="Calibri" panose="020F0502020204030204" pitchFamily="34" charset="0"/>
              </a:rPr>
              <a:t>) </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21</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aphicFrame>
        <p:nvGraphicFramePr>
          <p:cNvPr id="3" name="Table 2"/>
          <p:cNvGraphicFramePr>
            <a:graphicFrameLocks noGrp="1"/>
          </p:cNvGraphicFramePr>
          <p:nvPr>
            <p:extLst>
              <p:ext uri="{D42A27DB-BD31-4B8C-83A1-F6EECF244321}">
                <p14:modId xmlns:p14="http://schemas.microsoft.com/office/powerpoint/2010/main" val="2274888337"/>
              </p:ext>
            </p:extLst>
          </p:nvPr>
        </p:nvGraphicFramePr>
        <p:xfrm>
          <a:off x="140675" y="2093336"/>
          <a:ext cx="11788728" cy="3845057"/>
        </p:xfrm>
        <a:graphic>
          <a:graphicData uri="http://schemas.openxmlformats.org/drawingml/2006/table">
            <a:tbl>
              <a:tblPr firstRow="1" bandRow="1">
                <a:tableStyleId>{5C22544A-7EE6-4342-B048-85BDC9FD1C3A}</a:tableStyleId>
              </a:tblPr>
              <a:tblGrid>
                <a:gridCol w="7061983">
                  <a:extLst>
                    <a:ext uri="{9D8B030D-6E8A-4147-A177-3AD203B41FA5}">
                      <a16:colId xmlns:a16="http://schemas.microsoft.com/office/drawing/2014/main" val="3591382709"/>
                    </a:ext>
                  </a:extLst>
                </a:gridCol>
                <a:gridCol w="4726745">
                  <a:extLst>
                    <a:ext uri="{9D8B030D-6E8A-4147-A177-3AD203B41FA5}">
                      <a16:colId xmlns:a16="http://schemas.microsoft.com/office/drawing/2014/main" val="2371361054"/>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Calibri" panose="020F0502020204030204" pitchFamily="34" charset="0"/>
                          <a:cs typeface="Calibri" panose="020F0502020204030204" pitchFamily="34" charset="0"/>
                        </a:rPr>
                        <a:t>Một</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số</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chỉ</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tiêu</a:t>
                      </a:r>
                      <a:r>
                        <a:rPr lang="en-US" sz="1800" baseline="0" dirty="0">
                          <a:solidFill>
                            <a:schemeClr val="tx1"/>
                          </a:solidFill>
                          <a:latin typeface="Calibri" panose="020F0502020204030204" pitchFamily="34" charset="0"/>
                          <a:cs typeface="Calibri" panose="020F0502020204030204" pitchFamily="34" charset="0"/>
                        </a:rPr>
                        <a:t> chính </a:t>
                      </a:r>
                      <a:r>
                        <a:rPr lang="en-US" sz="1800" baseline="0" dirty="0" err="1">
                          <a:solidFill>
                            <a:schemeClr val="tx1"/>
                          </a:solidFill>
                          <a:latin typeface="Calibri" panose="020F0502020204030204" pitchFamily="34" charset="0"/>
                          <a:cs typeface="Calibri" panose="020F0502020204030204" pitchFamily="34" charset="0"/>
                        </a:rPr>
                        <a:t>của</a:t>
                      </a:r>
                      <a:r>
                        <a:rPr lang="en-US" sz="1800" baseline="0" dirty="0">
                          <a:solidFill>
                            <a:schemeClr val="tx1"/>
                          </a:solidFill>
                          <a:latin typeface="Calibri" panose="020F0502020204030204" pitchFamily="34" charset="0"/>
                          <a:cs typeface="Calibri" panose="020F0502020204030204" pitchFamily="34" charset="0"/>
                        </a:rPr>
                        <a:t> Đà Nẵng </a:t>
                      </a:r>
                      <a:r>
                        <a:rPr lang="en-US" sz="1800" baseline="0" dirty="0" err="1">
                          <a:solidFill>
                            <a:schemeClr val="tx1"/>
                          </a:solidFill>
                          <a:latin typeface="Calibri" panose="020F0502020204030204" pitchFamily="34" charset="0"/>
                          <a:cs typeface="Calibri" panose="020F0502020204030204" pitchFamily="34" charset="0"/>
                        </a:rPr>
                        <a:t>đến</a:t>
                      </a:r>
                      <a:r>
                        <a:rPr lang="en-US" sz="1800" baseline="0" dirty="0">
                          <a:solidFill>
                            <a:schemeClr val="tx1"/>
                          </a:solidFill>
                          <a:latin typeface="Calibri" panose="020F0502020204030204" pitchFamily="34" charset="0"/>
                          <a:cs typeface="Calibri" panose="020F0502020204030204" pitchFamily="34" charset="0"/>
                        </a:rPr>
                        <a:t> 2030</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Calibri" panose="020F0502020204030204" pitchFamily="34" charset="0"/>
                          <a:cs typeface="Calibri" panose="020F0502020204030204" pitchFamily="34" charset="0"/>
                        </a:rPr>
                        <a:t>Một</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số</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chỉ</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tiêu</a:t>
                      </a:r>
                      <a:r>
                        <a:rPr lang="en-US" sz="1800" baseline="0" dirty="0">
                          <a:solidFill>
                            <a:schemeClr val="tx1"/>
                          </a:solidFill>
                          <a:latin typeface="Calibri" panose="020F0502020204030204" pitchFamily="34" charset="0"/>
                          <a:cs typeface="Calibri" panose="020F0502020204030204" pitchFamily="34" charset="0"/>
                        </a:rPr>
                        <a:t> chính </a:t>
                      </a:r>
                      <a:r>
                        <a:rPr lang="en-US" sz="1800" baseline="0" dirty="0" err="1">
                          <a:solidFill>
                            <a:schemeClr val="tx1"/>
                          </a:solidFill>
                          <a:latin typeface="Calibri" panose="020F0502020204030204" pitchFamily="34" charset="0"/>
                          <a:cs typeface="Calibri" panose="020F0502020204030204" pitchFamily="34" charset="0"/>
                        </a:rPr>
                        <a:t>của</a:t>
                      </a:r>
                      <a:r>
                        <a:rPr lang="en-US" sz="1800" baseline="0" dirty="0">
                          <a:solidFill>
                            <a:schemeClr val="tx1"/>
                          </a:solidFill>
                          <a:latin typeface="Calibri" panose="020F0502020204030204" pitchFamily="34" charset="0"/>
                          <a:cs typeface="Calibri" panose="020F0502020204030204" pitchFamily="34" charset="0"/>
                        </a:rPr>
                        <a:t> Quốc </a:t>
                      </a:r>
                      <a:r>
                        <a:rPr lang="en-US" sz="1800" baseline="0" dirty="0" err="1">
                          <a:solidFill>
                            <a:schemeClr val="tx1"/>
                          </a:solidFill>
                          <a:latin typeface="Calibri" panose="020F0502020204030204" pitchFamily="34" charset="0"/>
                          <a:cs typeface="Calibri" panose="020F0502020204030204" pitchFamily="34" charset="0"/>
                        </a:rPr>
                        <a:t>gia</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đến</a:t>
                      </a:r>
                      <a:r>
                        <a:rPr lang="en-US" sz="1800" baseline="0" dirty="0">
                          <a:solidFill>
                            <a:schemeClr val="tx1"/>
                          </a:solidFill>
                          <a:latin typeface="Calibri" panose="020F0502020204030204" pitchFamily="34" charset="0"/>
                          <a:cs typeface="Calibri" panose="020F0502020204030204" pitchFamily="34" charset="0"/>
                        </a:rPr>
                        <a:t> 2030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solidFill>
                          <a:latin typeface="Calibri" panose="020F0502020204030204" pitchFamily="34" charset="0"/>
                          <a:cs typeface="Calibri" panose="020F0502020204030204" pitchFamily="34" charset="0"/>
                        </a:rPr>
                        <a:t>(</a:t>
                      </a:r>
                      <a:r>
                        <a:rPr lang="en-US" sz="1800" dirty="0" err="1">
                          <a:solidFill>
                            <a:schemeClr val="tx1"/>
                          </a:solidFill>
                          <a:latin typeface="Calibri" panose="020F0502020204030204" pitchFamily="34" charset="0"/>
                          <a:cs typeface="Calibri" panose="020F0502020204030204" pitchFamily="34" charset="0"/>
                        </a:rPr>
                        <a:t>Quyết</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định</a:t>
                      </a:r>
                      <a:r>
                        <a:rPr lang="en-US" sz="1800" baseline="0" dirty="0">
                          <a:solidFill>
                            <a:schemeClr val="tx1"/>
                          </a:solidFill>
                          <a:latin typeface="Calibri" panose="020F0502020204030204" pitchFamily="34" charset="0"/>
                          <a:cs typeface="Calibri" panose="020F0502020204030204" pitchFamily="34" charset="0"/>
                        </a:rPr>
                        <a:t> 749)</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355278"/>
                  </a:ext>
                </a:extLst>
              </a:tr>
              <a:tr h="508778">
                <a:tc>
                  <a:txBody>
                    <a:bodyPr/>
                    <a:lstStyle/>
                    <a:p>
                      <a:pPr algn="just"/>
                      <a:r>
                        <a:rPr lang="vi-VN" sz="1800" dirty="0">
                          <a:solidFill>
                            <a:schemeClr val="tx1"/>
                          </a:solidFill>
                          <a:latin typeface="Calibri" panose="020F0502020204030204" pitchFamily="34" charset="0"/>
                          <a:cs typeface="Calibri" panose="020F0502020204030204" pitchFamily="34" charset="0"/>
                        </a:rPr>
                        <a:t>Phổ cập dịch vụ mạng di động 5G; 90% người dân có sử dụng điện thoại thông minh</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00" dirty="0" err="1">
                          <a:solidFill>
                            <a:schemeClr val="tx1"/>
                          </a:solidFill>
                          <a:latin typeface="Calibri" panose="020F0502020204030204" pitchFamily="34" charset="0"/>
                          <a:cs typeface="Calibri" panose="020F0502020204030204" pitchFamily="34" charset="0"/>
                        </a:rPr>
                        <a:t>Phổ</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cập</a:t>
                      </a:r>
                      <a:r>
                        <a:rPr lang="en-US" sz="1800" dirty="0">
                          <a:solidFill>
                            <a:schemeClr val="tx1"/>
                          </a:solidFill>
                          <a:latin typeface="Calibri" panose="020F0502020204030204" pitchFamily="34" charset="0"/>
                          <a:cs typeface="Calibri" panose="020F0502020204030204" pitchFamily="34" charset="0"/>
                        </a:rPr>
                        <a:t> dịch vụ </a:t>
                      </a:r>
                      <a:r>
                        <a:rPr lang="en-US" sz="1800" dirty="0" err="1">
                          <a:solidFill>
                            <a:schemeClr val="tx1"/>
                          </a:solidFill>
                          <a:latin typeface="Calibri" panose="020F0502020204030204" pitchFamily="34" charset="0"/>
                          <a:cs typeface="Calibri" panose="020F0502020204030204" pitchFamily="34" charset="0"/>
                        </a:rPr>
                        <a:t>mạng</a:t>
                      </a:r>
                      <a:r>
                        <a:rPr lang="en-US" sz="1800" dirty="0">
                          <a:solidFill>
                            <a:schemeClr val="tx1"/>
                          </a:solidFill>
                          <a:latin typeface="Calibri" panose="020F0502020204030204" pitchFamily="34" charset="0"/>
                          <a:cs typeface="Calibri" panose="020F0502020204030204" pitchFamily="34" charset="0"/>
                        </a:rPr>
                        <a:t> di </a:t>
                      </a:r>
                      <a:r>
                        <a:rPr lang="en-US" sz="1800" dirty="0" err="1">
                          <a:solidFill>
                            <a:schemeClr val="tx1"/>
                          </a:solidFill>
                          <a:latin typeface="Calibri" panose="020F0502020204030204" pitchFamily="34" charset="0"/>
                          <a:cs typeface="Calibri" panose="020F0502020204030204" pitchFamily="34" charset="0"/>
                        </a:rPr>
                        <a:t>động</a:t>
                      </a:r>
                      <a:r>
                        <a:rPr lang="en-US" sz="1800" dirty="0">
                          <a:solidFill>
                            <a:schemeClr val="tx1"/>
                          </a:solidFill>
                          <a:latin typeface="Calibri" panose="020F0502020204030204" pitchFamily="34" charset="0"/>
                          <a:cs typeface="Calibri" panose="020F0502020204030204" pitchFamily="34" charset="0"/>
                        </a:rPr>
                        <a:t> 5G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8880123"/>
                  </a:ext>
                </a:extLst>
              </a:tr>
              <a:tr h="50877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1800" dirty="0">
                          <a:solidFill>
                            <a:schemeClr val="tx1"/>
                          </a:solidFill>
                          <a:latin typeface="Calibri" panose="020F0502020204030204" pitchFamily="34" charset="0"/>
                          <a:cs typeface="Calibri" panose="020F0502020204030204" pitchFamily="34" charset="0"/>
                        </a:rPr>
                        <a:t>Tối thiểu </a:t>
                      </a:r>
                      <a:r>
                        <a:rPr lang="en-US" sz="1800" dirty="0">
                          <a:solidFill>
                            <a:schemeClr val="tx1"/>
                          </a:solidFill>
                          <a:latin typeface="Calibri" panose="020F0502020204030204" pitchFamily="34" charset="0"/>
                          <a:cs typeface="Calibri" panose="020F0502020204030204" pitchFamily="34" charset="0"/>
                        </a:rPr>
                        <a:t>8</a:t>
                      </a:r>
                      <a:r>
                        <a:rPr lang="vi-VN" sz="1800" dirty="0">
                          <a:solidFill>
                            <a:schemeClr val="tx1"/>
                          </a:solidFill>
                          <a:latin typeface="Calibri" panose="020F0502020204030204" pitchFamily="34" charset="0"/>
                          <a:cs typeface="Calibri" panose="020F0502020204030204" pitchFamily="34" charset="0"/>
                        </a:rPr>
                        <a:t>0% dân số, 90% doanh nghiệp có tài khoản thương mại điện tử; thanh toán không dùng tiền mặt trong thương mại điện tử</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Calibri" panose="020F0502020204030204" pitchFamily="34" charset="0"/>
                          <a:cs typeface="Calibri" panose="020F0502020204030204" pitchFamily="34" charset="0"/>
                        </a:rPr>
                        <a:t>Tỷ</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lệ</a:t>
                      </a:r>
                      <a:r>
                        <a:rPr lang="en-US" sz="1800" dirty="0">
                          <a:solidFill>
                            <a:schemeClr val="tx1"/>
                          </a:solidFill>
                          <a:latin typeface="Calibri" panose="020F0502020204030204" pitchFamily="34" charset="0"/>
                          <a:cs typeface="Calibri" panose="020F0502020204030204" pitchFamily="34" charset="0"/>
                        </a:rPr>
                        <a:t> dân </a:t>
                      </a:r>
                      <a:r>
                        <a:rPr lang="en-US" sz="1800" dirty="0" err="1">
                          <a:solidFill>
                            <a:schemeClr val="tx1"/>
                          </a:solidFill>
                          <a:latin typeface="Calibri" panose="020F0502020204030204" pitchFamily="34" charset="0"/>
                          <a:cs typeface="Calibri" panose="020F0502020204030204" pitchFamily="34" charset="0"/>
                        </a:rPr>
                        <a:t>số</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có</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tài</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khoản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thanh</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toán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điện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tử</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trên</a:t>
                      </a:r>
                      <a:r>
                        <a:rPr lang="en-US" sz="1800" dirty="0">
                          <a:solidFill>
                            <a:schemeClr val="tx1"/>
                          </a:solidFill>
                          <a:latin typeface="Calibri" panose="020F0502020204030204" pitchFamily="34" charset="0"/>
                          <a:cs typeface="Calibri" panose="020F0502020204030204" pitchFamily="34" charset="0"/>
                        </a:rPr>
                        <a:t> 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1183555"/>
                  </a:ext>
                </a:extLst>
              </a:tr>
              <a:tr h="329209">
                <a:tc>
                  <a:txBody>
                    <a:bodyPr/>
                    <a:lstStyle/>
                    <a:p>
                      <a:pPr algn="just"/>
                      <a:r>
                        <a:rPr lang="vi-VN" sz="1800" dirty="0">
                          <a:solidFill>
                            <a:srgbClr val="FF0000"/>
                          </a:solidFill>
                          <a:latin typeface="Calibri" panose="020F0502020204030204" pitchFamily="34" charset="0"/>
                          <a:cs typeface="Calibri" panose="020F0502020204030204" pitchFamily="34" charset="0"/>
                        </a:rPr>
                        <a:t>9</a:t>
                      </a:r>
                      <a:r>
                        <a:rPr lang="en-US" sz="1800" dirty="0">
                          <a:solidFill>
                            <a:srgbClr val="FF0000"/>
                          </a:solidFill>
                          <a:latin typeface="Calibri" panose="020F0502020204030204" pitchFamily="34" charset="0"/>
                          <a:cs typeface="Calibri" panose="020F0502020204030204" pitchFamily="34" charset="0"/>
                        </a:rPr>
                        <a:t>5</a:t>
                      </a:r>
                      <a:r>
                        <a:rPr lang="vi-VN" sz="1800" dirty="0">
                          <a:solidFill>
                            <a:srgbClr val="FF0000"/>
                          </a:solidFill>
                          <a:latin typeface="Calibri" panose="020F0502020204030204" pitchFamily="34" charset="0"/>
                          <a:cs typeface="Calibri" panose="020F0502020204030204" pitchFamily="34" charset="0"/>
                        </a:rPr>
                        <a:t>% người dân, doanh nghiệp được tiếp cận chương trình đào tạo kỹ năng số và các quy tắc ứng xử trên môi trường số</a:t>
                      </a:r>
                      <a:r>
                        <a:rPr lang="en-US" sz="1800" dirty="0">
                          <a:solidFill>
                            <a:srgbClr val="FF0000"/>
                          </a:solidFill>
                          <a:latin typeface="Calibri" panose="020F0502020204030204" pitchFamily="34" charset="0"/>
                          <a:cs typeface="Calibri" panose="020F0502020204030204" pitchFamily="34" charset="0"/>
                        </a:rPr>
                        <a:t>,</a:t>
                      </a:r>
                      <a:r>
                        <a:rPr lang="vi-VN" sz="1800" dirty="0">
                          <a:solidFill>
                            <a:srgbClr val="FF0000"/>
                          </a:solidFill>
                          <a:latin typeface="Calibri" panose="020F0502020204030204" pitchFamily="34" charset="0"/>
                          <a:cs typeface="Calibri" panose="020F0502020204030204" pitchFamily="34" charset="0"/>
                        </a:rPr>
                        <a:t> được biết, có thông tin để sẵn sàng sử dụng dịch vụ số của chính quyền</a:t>
                      </a:r>
                      <a:endParaRPr lang="en-US" sz="18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487864"/>
                  </a:ext>
                </a:extLst>
              </a:tr>
              <a:tr h="370337">
                <a:tc>
                  <a:txBody>
                    <a:bodyPr/>
                    <a:lstStyle/>
                    <a:p>
                      <a:pPr algn="just"/>
                      <a:r>
                        <a:rPr lang="vi-VN" sz="1800" dirty="0">
                          <a:solidFill>
                            <a:schemeClr val="tx1"/>
                          </a:solidFill>
                          <a:latin typeface="Calibri" panose="020F0502020204030204" pitchFamily="34" charset="0"/>
                          <a:cs typeface="Calibri" panose="020F0502020204030204" pitchFamily="34" charset="0"/>
                        </a:rPr>
                        <a:t>Ứng dụng công nghệ số, dữ liệu số</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hỗ</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trợ</a:t>
                      </a:r>
                      <a:r>
                        <a:rPr lang="vi-VN" sz="1800" dirty="0">
                          <a:solidFill>
                            <a:schemeClr val="tx1"/>
                          </a:solidFill>
                          <a:latin typeface="Calibri" panose="020F0502020204030204" pitchFamily="34" charset="0"/>
                          <a:cs typeface="Calibri" panose="020F0502020204030204" pitchFamily="34" charset="0"/>
                        </a:rPr>
                        <a:t> tạo ra ít nhất 05 sản phẩm du lịch mới cho thành phố</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6180535"/>
                  </a:ext>
                </a:extLst>
              </a:tr>
              <a:tr h="370337">
                <a:tc>
                  <a:txBody>
                    <a:bodyPr/>
                    <a:lstStyle/>
                    <a:p>
                      <a:pPr algn="just"/>
                      <a:r>
                        <a:rPr lang="vi-VN" sz="1800" dirty="0">
                          <a:solidFill>
                            <a:srgbClr val="FF0000"/>
                          </a:solidFill>
                          <a:latin typeface="Calibri" panose="020F0502020204030204" pitchFamily="34" charset="0"/>
                          <a:cs typeface="Calibri" panose="020F0502020204030204" pitchFamily="34" charset="0"/>
                        </a:rPr>
                        <a:t>Có ít nhất 05 trường triển khai mô hình đại học số</a:t>
                      </a:r>
                      <a:endParaRPr lang="en-US" sz="18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8959601"/>
                  </a:ext>
                </a:extLst>
              </a:tr>
            </a:tbl>
          </a:graphicData>
        </a:graphic>
      </p:graphicFrame>
      <p:sp>
        <p:nvSpPr>
          <p:cNvPr id="8" name="Rectangle 7"/>
          <p:cNvSpPr/>
          <p:nvPr/>
        </p:nvSpPr>
        <p:spPr>
          <a:xfrm>
            <a:off x="2727539" y="1468548"/>
            <a:ext cx="7923066" cy="400110"/>
          </a:xfrm>
          <a:prstGeom prst="rect">
            <a:avLst/>
          </a:prstGeom>
        </p:spPr>
        <p:txBody>
          <a:bodyPr wrap="none">
            <a:spAutoFit/>
          </a:bodyPr>
          <a:lstStyle/>
          <a:p>
            <a:r>
              <a:rPr lang="en-US" sz="2000" b="1" i="1" dirty="0" err="1">
                <a:solidFill>
                  <a:srgbClr val="0070C0"/>
                </a:solidFill>
                <a:latin typeface="Calibri" panose="020F0502020204030204" pitchFamily="34" charset="0"/>
                <a:cs typeface="Calibri" panose="020F0502020204030204" pitchFamily="34" charset="0"/>
              </a:rPr>
              <a:t>Đến</a:t>
            </a:r>
            <a:r>
              <a:rPr lang="en-US" sz="2000" b="1" i="1" dirty="0">
                <a:solidFill>
                  <a:srgbClr val="0070C0"/>
                </a:solidFill>
                <a:latin typeface="Calibri" panose="020F0502020204030204" pitchFamily="34" charset="0"/>
                <a:cs typeface="Calibri" panose="020F0502020204030204" pitchFamily="34" charset="0"/>
              </a:rPr>
              <a:t> 2030 </a:t>
            </a:r>
            <a:r>
              <a:rPr lang="en-US" sz="2000" b="1" i="1" dirty="0" err="1">
                <a:solidFill>
                  <a:srgbClr val="0070C0"/>
                </a:solidFill>
                <a:latin typeface="Calibri" panose="020F0502020204030204" pitchFamily="34" charset="0"/>
                <a:cs typeface="Calibri" panose="020F0502020204030204" pitchFamily="34" charset="0"/>
              </a:rPr>
              <a:t>tổng</a:t>
            </a:r>
            <a:r>
              <a:rPr lang="en-US" sz="2000" b="1" i="1" dirty="0">
                <a:solidFill>
                  <a:srgbClr val="0070C0"/>
                </a:solidFill>
                <a:latin typeface="Calibri" panose="020F0502020204030204" pitchFamily="34" charset="0"/>
                <a:cs typeface="Calibri" panose="020F0502020204030204" pitchFamily="34" charset="0"/>
              </a:rPr>
              <a:t> </a:t>
            </a:r>
            <a:r>
              <a:rPr lang="en-US" sz="2000" b="1" i="1" dirty="0" err="1">
                <a:solidFill>
                  <a:srgbClr val="0070C0"/>
                </a:solidFill>
                <a:latin typeface="Calibri" panose="020F0502020204030204" pitchFamily="34" charset="0"/>
                <a:cs typeface="Calibri" panose="020F0502020204030204" pitchFamily="34" charset="0"/>
              </a:rPr>
              <a:t>cộng</a:t>
            </a:r>
            <a:r>
              <a:rPr lang="en-US" sz="2000" b="1" i="1" dirty="0">
                <a:solidFill>
                  <a:srgbClr val="0070C0"/>
                </a:solidFill>
                <a:latin typeface="Calibri" panose="020F0502020204030204" pitchFamily="34" charset="0"/>
                <a:cs typeface="Calibri" panose="020F0502020204030204" pitchFamily="34" charset="0"/>
              </a:rPr>
              <a:t> 5 </a:t>
            </a:r>
            <a:r>
              <a:rPr lang="en-US" sz="2000" b="1" i="1" dirty="0" err="1">
                <a:solidFill>
                  <a:srgbClr val="0070C0"/>
                </a:solidFill>
                <a:latin typeface="Calibri" panose="020F0502020204030204" pitchFamily="34" charset="0"/>
                <a:cs typeface="Calibri" panose="020F0502020204030204" pitchFamily="34" charset="0"/>
              </a:rPr>
              <a:t>chỉ</a:t>
            </a:r>
            <a:r>
              <a:rPr lang="en-US" sz="2000" b="1" i="1" dirty="0">
                <a:solidFill>
                  <a:srgbClr val="0070C0"/>
                </a:solidFill>
                <a:latin typeface="Calibri" panose="020F0502020204030204" pitchFamily="34" charset="0"/>
                <a:cs typeface="Calibri" panose="020F0502020204030204" pitchFamily="34" charset="0"/>
              </a:rPr>
              <a:t> </a:t>
            </a:r>
            <a:r>
              <a:rPr lang="en-US" sz="2000" b="1" i="1" dirty="0" err="1">
                <a:solidFill>
                  <a:srgbClr val="0070C0"/>
                </a:solidFill>
                <a:latin typeface="Calibri" panose="020F0502020204030204" pitchFamily="34" charset="0"/>
                <a:cs typeface="Calibri" panose="020F0502020204030204" pitchFamily="34" charset="0"/>
              </a:rPr>
              <a:t>tiêu</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bổ</a:t>
            </a:r>
            <a:r>
              <a:rPr lang="en-US" sz="2000" b="1" dirty="0">
                <a:solidFill>
                  <a:srgbClr val="FF0000"/>
                </a:solidFill>
                <a:latin typeface="Calibri" panose="020F0502020204030204" pitchFamily="34" charset="0"/>
                <a:cs typeface="Calibri" panose="020F0502020204030204" pitchFamily="34" charset="0"/>
              </a:rPr>
              <a:t> sung 3 </a:t>
            </a:r>
            <a:r>
              <a:rPr lang="en-US" sz="2000" b="1" dirty="0" err="1">
                <a:solidFill>
                  <a:srgbClr val="FF0000"/>
                </a:solidFill>
                <a:latin typeface="Calibri" panose="020F0502020204030204" pitchFamily="34" charset="0"/>
                <a:cs typeface="Calibri" panose="020F0502020204030204" pitchFamily="34" charset="0"/>
              </a:rPr>
              <a:t>chỉ</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tiêu</a:t>
            </a:r>
            <a:r>
              <a:rPr lang="en-US" sz="2000" b="1" dirty="0">
                <a:solidFill>
                  <a:srgbClr val="FF0000"/>
                </a:solidFill>
                <a:latin typeface="Calibri" panose="020F0502020204030204" pitchFamily="34" charset="0"/>
                <a:cs typeface="Calibri" panose="020F0502020204030204" pitchFamily="34" charset="0"/>
              </a:rPr>
              <a:t> so </a:t>
            </a:r>
            <a:r>
              <a:rPr lang="en-US" sz="2000" b="1" dirty="0" err="1">
                <a:solidFill>
                  <a:srgbClr val="FF0000"/>
                </a:solidFill>
                <a:latin typeface="Calibri" panose="020F0502020204030204" pitchFamily="34" charset="0"/>
                <a:cs typeface="Calibri" panose="020F0502020204030204" pitchFamily="34" charset="0"/>
              </a:rPr>
              <a:t>với</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Quyết</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định</a:t>
            </a:r>
            <a:r>
              <a:rPr lang="en-US" sz="2000" b="1" dirty="0">
                <a:solidFill>
                  <a:srgbClr val="FF0000"/>
                </a:solidFill>
                <a:latin typeface="Calibri" panose="020F0502020204030204" pitchFamily="34" charset="0"/>
                <a:cs typeface="Calibri" panose="020F0502020204030204" pitchFamily="34" charset="0"/>
              </a:rPr>
              <a:t> 749)</a:t>
            </a:r>
            <a:endParaRPr lang="en-US" sz="2000" b="1" dirty="0"/>
          </a:p>
        </p:txBody>
      </p:sp>
      <p:sp>
        <p:nvSpPr>
          <p:cNvPr id="10" name="Rectangle 9">
            <a:extLst>
              <a:ext uri="{FF2B5EF4-FFF2-40B4-BE49-F238E27FC236}">
                <a16:creationId xmlns:a16="http://schemas.microsoft.com/office/drawing/2014/main" id="{6A5AA360-3739-486B-AAF7-5B755873331B}"/>
              </a:ext>
            </a:extLst>
          </p:cNvPr>
          <p:cNvSpPr/>
          <p:nvPr/>
        </p:nvSpPr>
        <p:spPr>
          <a:xfrm>
            <a:off x="0" y="1050591"/>
            <a:ext cx="11929403" cy="400110"/>
          </a:xfrm>
          <a:prstGeom prst="rect">
            <a:avLst/>
          </a:prstGeom>
        </p:spPr>
        <p:txBody>
          <a:bodyPr wrap="square">
            <a:spAutoFit/>
          </a:bodyPr>
          <a:lstStyle/>
          <a:p>
            <a:pPr algn="ctr">
              <a:spcBef>
                <a:spcPts val="300"/>
              </a:spcBef>
              <a:spcAft>
                <a:spcPts val="300"/>
              </a:spcAft>
            </a:pPr>
            <a:r>
              <a:rPr lang="vi-VN" sz="2000" b="1" dirty="0">
                <a:solidFill>
                  <a:srgbClr val="FF0000"/>
                </a:solidFill>
                <a:latin typeface="Calibri" panose="020F0502020204030204" pitchFamily="34" charset="0"/>
                <a:cs typeface="Calibri" panose="020F0502020204030204" pitchFamily="34" charset="0"/>
              </a:rPr>
              <a:t>Phát triển </a:t>
            </a:r>
            <a:r>
              <a:rPr lang="en-US" sz="2000" b="1" dirty="0" err="1">
                <a:solidFill>
                  <a:srgbClr val="FF0000"/>
                </a:solidFill>
                <a:latin typeface="Calibri" panose="020F0502020204030204" pitchFamily="34" charset="0"/>
                <a:cs typeface="Calibri" panose="020F0502020204030204" pitchFamily="34" charset="0"/>
              </a:rPr>
              <a:t>XH</a:t>
            </a:r>
            <a:r>
              <a:rPr lang="vi-VN" sz="2000" b="1" dirty="0">
                <a:solidFill>
                  <a:srgbClr val="FF0000"/>
                </a:solidFill>
                <a:latin typeface="Calibri" panose="020F0502020204030204" pitchFamily="34" charset="0"/>
                <a:cs typeface="Calibri" panose="020F0502020204030204" pitchFamily="34" charset="0"/>
              </a:rPr>
              <a:t> số, thu hẹp khoảng cách số, nâng cao đời sống người dân, góp phần hình thành “</a:t>
            </a:r>
            <a:r>
              <a:rPr lang="en-US" sz="2000" b="1" dirty="0" err="1">
                <a:solidFill>
                  <a:srgbClr val="FF0000"/>
                </a:solidFill>
                <a:latin typeface="Calibri" panose="020F0502020204030204" pitchFamily="34" charset="0"/>
                <a:cs typeface="Calibri" panose="020F0502020204030204" pitchFamily="34" charset="0"/>
              </a:rPr>
              <a:t>Tp</a:t>
            </a:r>
            <a:r>
              <a:rPr lang="vi-VN" sz="2000" b="1" dirty="0">
                <a:solidFill>
                  <a:srgbClr val="FF0000"/>
                </a:solidFill>
                <a:latin typeface="Calibri" panose="020F0502020204030204" pitchFamily="34" charset="0"/>
                <a:cs typeface="Calibri" panose="020F0502020204030204" pitchFamily="34" charset="0"/>
              </a:rPr>
              <a:t> đáng sống”</a:t>
            </a:r>
            <a:endParaRPr lang="en-US" sz="20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5480738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0430212" cy="553998"/>
          </a:xfrm>
          <a:prstGeom prst="rect">
            <a:avLst/>
          </a:prstGeom>
          <a:noFill/>
        </p:spPr>
        <p:txBody>
          <a:bodyPr wrap="square" rtlCol="0">
            <a:spAutoFit/>
            <a:scene3d>
              <a:camera prst="orthographicFront"/>
              <a:lightRig rig="threePt" dir="t"/>
            </a:scene3d>
            <a:sp3d contourW="12700"/>
          </a:bodyPr>
          <a:lstStyle/>
          <a:p>
            <a:r>
              <a:rPr lang="en-US" sz="3000" b="1" dirty="0">
                <a:latin typeface="Calibri" panose="020F0502020204030204" pitchFamily="34" charset="0"/>
                <a:cs typeface="Calibri" panose="020F0502020204030204" pitchFamily="34" charset="0"/>
              </a:rPr>
              <a:t>MỘT SỐ MỤC TIÊU CHÍNH TRONG CÁC NGÀNH, LĨNH VỰC  </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22</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aphicFrame>
        <p:nvGraphicFramePr>
          <p:cNvPr id="3" name="Table 2"/>
          <p:cNvGraphicFramePr>
            <a:graphicFrameLocks noGrp="1"/>
          </p:cNvGraphicFramePr>
          <p:nvPr>
            <p:extLst>
              <p:ext uri="{D42A27DB-BD31-4B8C-83A1-F6EECF244321}">
                <p14:modId xmlns:p14="http://schemas.microsoft.com/office/powerpoint/2010/main" val="2647887701"/>
              </p:ext>
            </p:extLst>
          </p:nvPr>
        </p:nvGraphicFramePr>
        <p:xfrm>
          <a:off x="182878" y="1176418"/>
          <a:ext cx="11901270" cy="5417845"/>
        </p:xfrm>
        <a:graphic>
          <a:graphicData uri="http://schemas.openxmlformats.org/drawingml/2006/table">
            <a:tbl>
              <a:tblPr firstRow="1" bandRow="1">
                <a:tableStyleId>{5C22544A-7EE6-4342-B048-85BDC9FD1C3A}</a:tableStyleId>
              </a:tblPr>
              <a:tblGrid>
                <a:gridCol w="1209823">
                  <a:extLst>
                    <a:ext uri="{9D8B030D-6E8A-4147-A177-3AD203B41FA5}">
                      <a16:colId xmlns:a16="http://schemas.microsoft.com/office/drawing/2014/main" val="3591382709"/>
                    </a:ext>
                  </a:extLst>
                </a:gridCol>
                <a:gridCol w="10691447">
                  <a:extLst>
                    <a:ext uri="{9D8B030D-6E8A-4147-A177-3AD203B41FA5}">
                      <a16:colId xmlns:a16="http://schemas.microsoft.com/office/drawing/2014/main" val="2371361054"/>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Calibri" panose="020F0502020204030204" pitchFamily="34" charset="0"/>
                          <a:cs typeface="Calibri" panose="020F0502020204030204" pitchFamily="34" charset="0"/>
                        </a:rPr>
                        <a:t>Lĩnh</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vực</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Calibri" panose="020F0502020204030204" pitchFamily="34" charset="0"/>
                          <a:cs typeface="Calibri" panose="020F0502020204030204" pitchFamily="34" charset="0"/>
                        </a:rPr>
                        <a:t>Mục</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tiêu</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355278"/>
                  </a:ext>
                </a:extLst>
              </a:tr>
              <a:tr h="508778">
                <a:tc rowSpan="3">
                  <a:txBody>
                    <a:bodyPr/>
                    <a:lstStyle/>
                    <a:p>
                      <a:pPr algn="ctr"/>
                      <a:r>
                        <a:rPr lang="en-US" sz="1800" b="1" dirty="0">
                          <a:solidFill>
                            <a:schemeClr val="tx1"/>
                          </a:solidFill>
                          <a:latin typeface="Calibri" panose="020F0502020204030204" pitchFamily="34" charset="0"/>
                          <a:cs typeface="Calibri" panose="020F0502020204030204" pitchFamily="34" charset="0"/>
                        </a:rPr>
                        <a:t>Y </a:t>
                      </a:r>
                      <a:r>
                        <a:rPr lang="en-US" sz="1800" b="1" dirty="0" err="1">
                          <a:solidFill>
                            <a:schemeClr val="tx1"/>
                          </a:solidFill>
                          <a:latin typeface="Calibri" panose="020F0502020204030204" pitchFamily="34" charset="0"/>
                          <a:cs typeface="Calibri" panose="020F0502020204030204" pitchFamily="34" charset="0"/>
                        </a:rPr>
                        <a:t>tế</a:t>
                      </a:r>
                      <a:endParaRPr lang="en-US" sz="18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1800" dirty="0">
                          <a:solidFill>
                            <a:srgbClr val="FF0000"/>
                          </a:solidFill>
                          <a:latin typeface="Calibri" panose="020F0502020204030204" pitchFamily="34" charset="0"/>
                          <a:cs typeface="Calibri" panose="020F0502020204030204" pitchFamily="34" charset="0"/>
                        </a:rPr>
                        <a:t>Mỗi người dân có mã (ID) y tế duy nhất và có hồ sơ sức khỏe điện tử cá nhân</a:t>
                      </a:r>
                      <a:r>
                        <a:rPr lang="vi-VN" sz="1800" dirty="0">
                          <a:solidFill>
                            <a:schemeClr val="tx1"/>
                          </a:solidFill>
                          <a:latin typeface="Calibri" panose="020F0502020204030204" pitchFamily="34" charset="0"/>
                          <a:cs typeface="Calibri" panose="020F0502020204030204" pitchFamily="34" charset="0"/>
                        </a:rPr>
                        <a:t>; các cơ sở y tế sử dụng hồ sơ sức khỏe điện tử trong khám, chữa bệnh</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8880123"/>
                  </a:ext>
                </a:extLst>
              </a:tr>
              <a:tr h="508778">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1800" dirty="0">
                          <a:solidFill>
                            <a:srgbClr val="FF0000"/>
                          </a:solidFill>
                          <a:latin typeface="Calibri" panose="020F0502020204030204" pitchFamily="34" charset="0"/>
                          <a:cs typeface="Calibri" panose="020F0502020204030204" pitchFamily="34" charset="0"/>
                        </a:rPr>
                        <a:t>Mỗi người dân có thể sử dụng dịch vụ tư vấn, khám chữa bệnh từ xa</a:t>
                      </a:r>
                      <a:r>
                        <a:rPr lang="vi-VN" sz="1800" dirty="0">
                          <a:solidFill>
                            <a:schemeClr val="tx1"/>
                          </a:solidFill>
                          <a:latin typeface="Calibri" panose="020F0502020204030204" pitchFamily="34" charset="0"/>
                          <a:cs typeface="Calibri" panose="020F0502020204030204" pitchFamily="34" charset="0"/>
                        </a:rPr>
                        <a:t>; đặt lịch khám bệnh đến bệnh viện/khoa/phòng/bác sỹ; thanh toán viện phí không dùng tiền mặt, qua mạng; kiểm tra giá thuốc và giá khám chữa bệnh qua mạng</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1183555"/>
                  </a:ext>
                </a:extLst>
              </a:tr>
              <a:tr h="508778">
                <a:tc vMerge="1">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1800" dirty="0">
                          <a:solidFill>
                            <a:schemeClr val="tx1"/>
                          </a:solidFill>
                          <a:latin typeface="Calibri" panose="020F0502020204030204" pitchFamily="34" charset="0"/>
                          <a:cs typeface="Calibri" panose="020F0502020204030204" pitchFamily="34" charset="0"/>
                        </a:rPr>
                        <a:t>Mỗi người dân có thể kiểm tra việc chứng nhận, đánh giá an toàn thực phẩm của các nhà hàng; được truy xuất nguồn gốc thực phẩm theo chuỗi đối với các thực phẩm thiết yếu (thịt heo, thịt bò, thị gà, trứng,…)</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3726618"/>
                  </a:ext>
                </a:extLst>
              </a:tr>
              <a:tr h="329209">
                <a:tc rowSpan="4">
                  <a:txBody>
                    <a:bodyPr/>
                    <a:lstStyle/>
                    <a:p>
                      <a:pPr algn="ctr"/>
                      <a:r>
                        <a:rPr lang="en-US" sz="1800" b="1" dirty="0" err="1">
                          <a:solidFill>
                            <a:schemeClr val="tx1"/>
                          </a:solidFill>
                          <a:latin typeface="Calibri" panose="020F0502020204030204" pitchFamily="34" charset="0"/>
                          <a:cs typeface="Calibri" panose="020F0502020204030204" pitchFamily="34" charset="0"/>
                        </a:rPr>
                        <a:t>Giáo</a:t>
                      </a:r>
                      <a:r>
                        <a:rPr lang="en-US" sz="1800" b="1" baseline="0" dirty="0">
                          <a:solidFill>
                            <a:schemeClr val="tx1"/>
                          </a:solidFill>
                          <a:latin typeface="Calibri" panose="020F0502020204030204" pitchFamily="34" charset="0"/>
                          <a:cs typeface="Calibri" panose="020F0502020204030204" pitchFamily="34" charset="0"/>
                        </a:rPr>
                        <a:t> </a:t>
                      </a:r>
                      <a:r>
                        <a:rPr lang="en-US" sz="1800" b="1" baseline="0" dirty="0" err="1">
                          <a:solidFill>
                            <a:schemeClr val="tx1"/>
                          </a:solidFill>
                          <a:latin typeface="Calibri" panose="020F0502020204030204" pitchFamily="34" charset="0"/>
                          <a:cs typeface="Calibri" panose="020F0502020204030204" pitchFamily="34" charset="0"/>
                        </a:rPr>
                        <a:t>dục</a:t>
                      </a:r>
                      <a:r>
                        <a:rPr lang="en-US" sz="1800" b="1" baseline="0" dirty="0">
                          <a:solidFill>
                            <a:schemeClr val="tx1"/>
                          </a:solidFill>
                          <a:latin typeface="Calibri" panose="020F0502020204030204" pitchFamily="34" charset="0"/>
                          <a:cs typeface="Calibri" panose="020F0502020204030204" pitchFamily="34" charset="0"/>
                        </a:rPr>
                        <a:t> </a:t>
                      </a:r>
                      <a:r>
                        <a:rPr lang="en-US" sz="1800" b="1" baseline="0" dirty="0" err="1">
                          <a:solidFill>
                            <a:schemeClr val="tx1"/>
                          </a:solidFill>
                          <a:latin typeface="Calibri" panose="020F0502020204030204" pitchFamily="34" charset="0"/>
                          <a:cs typeface="Calibri" panose="020F0502020204030204" pitchFamily="34" charset="0"/>
                        </a:rPr>
                        <a:t>và</a:t>
                      </a:r>
                      <a:r>
                        <a:rPr lang="en-US" sz="1800" b="1" baseline="0" dirty="0">
                          <a:solidFill>
                            <a:schemeClr val="tx1"/>
                          </a:solidFill>
                          <a:latin typeface="Calibri" panose="020F0502020204030204" pitchFamily="34" charset="0"/>
                          <a:cs typeface="Calibri" panose="020F0502020204030204" pitchFamily="34" charset="0"/>
                        </a:rPr>
                        <a:t> </a:t>
                      </a:r>
                      <a:r>
                        <a:rPr lang="en-US" sz="1800" b="1" baseline="0" dirty="0" err="1">
                          <a:solidFill>
                            <a:schemeClr val="tx1"/>
                          </a:solidFill>
                          <a:latin typeface="Calibri" panose="020F0502020204030204" pitchFamily="34" charset="0"/>
                          <a:cs typeface="Calibri" panose="020F0502020204030204" pitchFamily="34" charset="0"/>
                        </a:rPr>
                        <a:t>đào</a:t>
                      </a:r>
                      <a:r>
                        <a:rPr lang="en-US" sz="1800" b="1" baseline="0" dirty="0">
                          <a:solidFill>
                            <a:schemeClr val="tx1"/>
                          </a:solidFill>
                          <a:latin typeface="Calibri" panose="020F0502020204030204" pitchFamily="34" charset="0"/>
                          <a:cs typeface="Calibri" panose="020F0502020204030204" pitchFamily="34" charset="0"/>
                        </a:rPr>
                        <a:t> </a:t>
                      </a:r>
                      <a:r>
                        <a:rPr lang="en-US" sz="1800" b="1" baseline="0" dirty="0" err="1">
                          <a:solidFill>
                            <a:schemeClr val="tx1"/>
                          </a:solidFill>
                          <a:latin typeface="Calibri" panose="020F0502020204030204" pitchFamily="34" charset="0"/>
                          <a:cs typeface="Calibri" panose="020F0502020204030204" pitchFamily="34" charset="0"/>
                        </a:rPr>
                        <a:t>tạo</a:t>
                      </a:r>
                      <a:endParaRPr lang="en-US" sz="18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1800" dirty="0">
                          <a:solidFill>
                            <a:srgbClr val="FF0000"/>
                          </a:solidFill>
                          <a:latin typeface="Calibri" panose="020F0502020204030204" pitchFamily="34" charset="0"/>
                          <a:cs typeface="Calibri" panose="020F0502020204030204" pitchFamily="34" charset="0"/>
                        </a:rPr>
                        <a:t>Mỗi học sinh có mã (ID) duy nhất và có hồ sơ, học bạ điện tử</a:t>
                      </a:r>
                      <a:endParaRPr lang="en-US" sz="1800" dirty="0">
                        <a:solidFill>
                          <a:srgbClr val="FF0000"/>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487864"/>
                  </a:ext>
                </a:extLst>
              </a:tr>
              <a:tr h="370337">
                <a:tc vMerge="1">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1800" dirty="0">
                          <a:solidFill>
                            <a:schemeClr val="tx1"/>
                          </a:solidFill>
                          <a:latin typeface="Calibri" panose="020F0502020204030204" pitchFamily="34" charset="0"/>
                          <a:cs typeface="Calibri" panose="020F0502020204030204" pitchFamily="34" charset="0"/>
                        </a:rPr>
                        <a:t>Mỗi phụ huynh có thể theo dõi hồ sơ học tập con mình, thanh toán học phí không dùng tiền mặt qua mạng</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6180535"/>
                  </a:ext>
                </a:extLst>
              </a:tr>
              <a:tr h="370337">
                <a:tc vMerge="1">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1800" dirty="0">
                          <a:solidFill>
                            <a:schemeClr val="tx1"/>
                          </a:solidFill>
                          <a:latin typeface="Calibri" panose="020F0502020204030204" pitchFamily="34" charset="0"/>
                          <a:cs typeface="Calibri" panose="020F0502020204030204" pitchFamily="34" charset="0"/>
                        </a:rPr>
                        <a:t>100% các cơ sở giáo dục dạy và học trực tuyến, áp dụng tối thiểu 20% nội dung chương trình</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8959601"/>
                  </a:ext>
                </a:extLst>
              </a:tr>
              <a:tr h="370337">
                <a:tc vMerge="1">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1800" dirty="0">
                          <a:solidFill>
                            <a:schemeClr val="tx1"/>
                          </a:solidFill>
                          <a:latin typeface="Calibri" panose="020F0502020204030204" pitchFamily="34" charset="0"/>
                          <a:cs typeface="Calibri" panose="020F0502020204030204" pitchFamily="34" charset="0"/>
                        </a:rPr>
                        <a:t>Có ít nhất 01 trường triển khai mô hình đại học số</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7018611"/>
                  </a:ext>
                </a:extLst>
              </a:tr>
              <a:tr h="370337">
                <a:tc rowSpan="3">
                  <a:txBody>
                    <a:bodyPr/>
                    <a:lstStyle/>
                    <a:p>
                      <a:pPr algn="ctr"/>
                      <a:r>
                        <a:rPr lang="en-US" sz="1800" b="1" dirty="0">
                          <a:solidFill>
                            <a:schemeClr val="tx1"/>
                          </a:solidFill>
                          <a:latin typeface="Calibri" panose="020F0502020204030204" pitchFamily="34" charset="0"/>
                          <a:cs typeface="Calibri" panose="020F0502020204030204" pitchFamily="34" charset="0"/>
                        </a:rPr>
                        <a:t>Du </a:t>
                      </a:r>
                      <a:r>
                        <a:rPr lang="en-US" sz="1800" b="1" dirty="0" err="1">
                          <a:solidFill>
                            <a:schemeClr val="tx1"/>
                          </a:solidFill>
                          <a:latin typeface="Calibri" panose="020F0502020204030204" pitchFamily="34" charset="0"/>
                          <a:cs typeface="Calibri" panose="020F0502020204030204" pitchFamily="34" charset="0"/>
                        </a:rPr>
                        <a:t>lịch</a:t>
                      </a:r>
                      <a:endParaRPr lang="en-US" sz="18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1800" dirty="0">
                          <a:solidFill>
                            <a:srgbClr val="FF0000"/>
                          </a:solidFill>
                          <a:latin typeface="Calibri" panose="020F0502020204030204" pitchFamily="34" charset="0"/>
                          <a:cs typeface="Calibri" panose="020F0502020204030204" pitchFamily="34" charset="0"/>
                        </a:rPr>
                        <a:t>Mỗi </a:t>
                      </a:r>
                      <a:r>
                        <a:rPr lang="en-US" sz="1800" dirty="0">
                          <a:solidFill>
                            <a:srgbClr val="FF0000"/>
                          </a:solidFill>
                          <a:latin typeface="Calibri" panose="020F0502020204030204" pitchFamily="34" charset="0"/>
                          <a:cs typeface="Calibri" panose="020F0502020204030204" pitchFamily="34" charset="0"/>
                        </a:rPr>
                        <a:t>d</a:t>
                      </a:r>
                      <a:r>
                        <a:rPr lang="vi-VN" sz="1800" dirty="0">
                          <a:solidFill>
                            <a:srgbClr val="FF0000"/>
                          </a:solidFill>
                          <a:latin typeface="Calibri" panose="020F0502020204030204" pitchFamily="34" charset="0"/>
                          <a:cs typeface="Calibri" panose="020F0502020204030204" pitchFamily="34" charset="0"/>
                        </a:rPr>
                        <a:t>u khách được tư vấn, hỗ trợ trong toàn bộ quá trình trước, trong và sau chuyến đi đến Đà Nẵng </a:t>
                      </a:r>
                      <a:r>
                        <a:rPr lang="vi-VN" sz="1800" dirty="0">
                          <a:solidFill>
                            <a:schemeClr val="tx1"/>
                          </a:solidFill>
                          <a:latin typeface="Calibri" panose="020F0502020204030204" pitchFamily="34" charset="0"/>
                          <a:cs typeface="Calibri" panose="020F0502020204030204" pitchFamily="34" charset="0"/>
                        </a:rPr>
                        <a:t>qua nền tảng số, thanh toán dịch vụ du lịch không dùng tiền mặt</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46613"/>
                  </a:ext>
                </a:extLst>
              </a:tr>
              <a:tr h="370337">
                <a:tc vMerge="1">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00" dirty="0">
                          <a:solidFill>
                            <a:schemeClr val="tx1"/>
                          </a:solidFill>
                          <a:latin typeface="Calibri" panose="020F0502020204030204" pitchFamily="34" charset="0"/>
                          <a:cs typeface="Calibri" panose="020F0502020204030204" pitchFamily="34" charset="0"/>
                        </a:rPr>
                        <a:t>100% </a:t>
                      </a:r>
                      <a:r>
                        <a:rPr lang="en-US" sz="1800" dirty="0" err="1">
                          <a:solidFill>
                            <a:schemeClr val="tx1"/>
                          </a:solidFill>
                          <a:latin typeface="Calibri" panose="020F0502020204030204" pitchFamily="34" charset="0"/>
                          <a:cs typeface="Calibri" panose="020F0502020204030204" pitchFamily="34" charset="0"/>
                        </a:rPr>
                        <a:t>điểm</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đến</a:t>
                      </a:r>
                      <a:r>
                        <a:rPr lang="en-US" sz="1800" dirty="0">
                          <a:solidFill>
                            <a:schemeClr val="tx1"/>
                          </a:solidFill>
                          <a:latin typeface="Calibri" panose="020F0502020204030204" pitchFamily="34" charset="0"/>
                          <a:cs typeface="Calibri" panose="020F0502020204030204" pitchFamily="34" charset="0"/>
                        </a:rPr>
                        <a:t> du </a:t>
                      </a:r>
                      <a:r>
                        <a:rPr lang="en-US" sz="1800" dirty="0" err="1">
                          <a:solidFill>
                            <a:schemeClr val="tx1"/>
                          </a:solidFill>
                          <a:latin typeface="Calibri" panose="020F0502020204030204" pitchFamily="34" charset="0"/>
                          <a:cs typeface="Calibri" panose="020F0502020204030204" pitchFamily="34" charset="0"/>
                        </a:rPr>
                        <a:t>lịch</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triển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khai</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thẻ</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vé</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điện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tử</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và</a:t>
                      </a:r>
                      <a:r>
                        <a:rPr lang="en-US" sz="1800" dirty="0">
                          <a:solidFill>
                            <a:schemeClr val="tx1"/>
                          </a:solidFill>
                          <a:latin typeface="Calibri" panose="020F0502020204030204" pitchFamily="34" charset="0"/>
                          <a:cs typeface="Calibri" panose="020F0502020204030204" pitchFamily="34" charset="0"/>
                        </a:rPr>
                        <a:t> dịch vụ </a:t>
                      </a:r>
                      <a:r>
                        <a:rPr lang="en-US" sz="1800" dirty="0" err="1">
                          <a:solidFill>
                            <a:schemeClr val="tx1"/>
                          </a:solidFill>
                          <a:latin typeface="Calibri" panose="020F0502020204030204" pitchFamily="34" charset="0"/>
                          <a:cs typeface="Calibri" panose="020F0502020204030204" pitchFamily="34" charset="0"/>
                        </a:rPr>
                        <a:t>thanh</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toán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trực</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tuyến</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1556437"/>
                  </a:ext>
                </a:extLst>
              </a:tr>
              <a:tr h="370337">
                <a:tc vMerge="1">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00" dirty="0">
                          <a:solidFill>
                            <a:schemeClr val="tx1"/>
                          </a:solidFill>
                          <a:latin typeface="Calibri" panose="020F0502020204030204" pitchFamily="34" charset="0"/>
                          <a:cs typeface="Calibri" panose="020F0502020204030204" pitchFamily="34" charset="0"/>
                        </a:rPr>
                        <a:t>100% </a:t>
                      </a:r>
                      <a:r>
                        <a:rPr lang="en-US" sz="1800" dirty="0" err="1">
                          <a:solidFill>
                            <a:schemeClr val="tx1"/>
                          </a:solidFill>
                          <a:latin typeface="Calibri" panose="020F0502020204030204" pitchFamily="34" charset="0"/>
                          <a:cs typeface="Calibri" panose="020F0502020204030204" pitchFamily="34" charset="0"/>
                        </a:rPr>
                        <a:t>bảo</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tàng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điểm</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văn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hóa</a:t>
                      </a:r>
                      <a:r>
                        <a:rPr lang="en-US" sz="1800" dirty="0">
                          <a:solidFill>
                            <a:schemeClr val="tx1"/>
                          </a:solidFill>
                          <a:latin typeface="Calibri" panose="020F0502020204030204" pitchFamily="34" charset="0"/>
                          <a:cs typeface="Calibri" panose="020F0502020204030204" pitchFamily="34" charset="0"/>
                        </a:rPr>
                        <a:t>, du </a:t>
                      </a:r>
                      <a:r>
                        <a:rPr lang="en-US" sz="1800" dirty="0" err="1">
                          <a:solidFill>
                            <a:schemeClr val="tx1"/>
                          </a:solidFill>
                          <a:latin typeface="Calibri" panose="020F0502020204030204" pitchFamily="34" charset="0"/>
                          <a:cs typeface="Calibri" panose="020F0502020204030204" pitchFamily="34" charset="0"/>
                        </a:rPr>
                        <a:t>lịch</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cung</a:t>
                      </a:r>
                      <a:r>
                        <a:rPr lang="en-US" sz="1800" dirty="0">
                          <a:solidFill>
                            <a:schemeClr val="tx1"/>
                          </a:solidFill>
                          <a:latin typeface="Calibri" panose="020F0502020204030204" pitchFamily="34" charset="0"/>
                          <a:cs typeface="Calibri" panose="020F0502020204030204" pitchFamily="34" charset="0"/>
                        </a:rPr>
                        <a:t> cấp dịch vụ du </a:t>
                      </a:r>
                      <a:r>
                        <a:rPr lang="en-US" sz="1800" dirty="0" err="1">
                          <a:solidFill>
                            <a:schemeClr val="tx1"/>
                          </a:solidFill>
                          <a:latin typeface="Calibri" panose="020F0502020204030204" pitchFamily="34" charset="0"/>
                          <a:cs typeface="Calibri" panose="020F0502020204030204" pitchFamily="34" charset="0"/>
                        </a:rPr>
                        <a:t>lịch</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thực</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tế</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ảo</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262683"/>
                  </a:ext>
                </a:extLst>
              </a:tr>
            </a:tbl>
          </a:graphicData>
        </a:graphic>
      </p:graphicFrame>
    </p:spTree>
    <p:extLst>
      <p:ext uri="{BB962C8B-B14F-4D97-AF65-F5344CB8AC3E}">
        <p14:creationId xmlns:p14="http://schemas.microsoft.com/office/powerpoint/2010/main" val="9574983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0430212" cy="553998"/>
          </a:xfrm>
          <a:prstGeom prst="rect">
            <a:avLst/>
          </a:prstGeom>
          <a:noFill/>
        </p:spPr>
        <p:txBody>
          <a:bodyPr wrap="square" rtlCol="0">
            <a:spAutoFit/>
            <a:scene3d>
              <a:camera prst="orthographicFront"/>
              <a:lightRig rig="threePt" dir="t"/>
            </a:scene3d>
            <a:sp3d contourW="12700"/>
          </a:bodyPr>
          <a:lstStyle/>
          <a:p>
            <a:r>
              <a:rPr lang="en-US" sz="3000" b="1" dirty="0">
                <a:latin typeface="Calibri" panose="020F0502020204030204" pitchFamily="34" charset="0"/>
                <a:cs typeface="Calibri" panose="020F0502020204030204" pitchFamily="34" charset="0"/>
              </a:rPr>
              <a:t>MỘT SỐ MỤC TIÊU CHÍNH TRONG CÁC NGÀNH, LĨNH VỰC  </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23</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aphicFrame>
        <p:nvGraphicFramePr>
          <p:cNvPr id="3" name="Table 2"/>
          <p:cNvGraphicFramePr>
            <a:graphicFrameLocks noGrp="1"/>
          </p:cNvGraphicFramePr>
          <p:nvPr>
            <p:extLst>
              <p:ext uri="{D42A27DB-BD31-4B8C-83A1-F6EECF244321}">
                <p14:modId xmlns:p14="http://schemas.microsoft.com/office/powerpoint/2010/main" val="1040728958"/>
              </p:ext>
            </p:extLst>
          </p:nvPr>
        </p:nvGraphicFramePr>
        <p:xfrm>
          <a:off x="182878" y="1176418"/>
          <a:ext cx="11901270" cy="5596148"/>
        </p:xfrm>
        <a:graphic>
          <a:graphicData uri="http://schemas.openxmlformats.org/drawingml/2006/table">
            <a:tbl>
              <a:tblPr firstRow="1" bandRow="1">
                <a:tableStyleId>{5C22544A-7EE6-4342-B048-85BDC9FD1C3A}</a:tableStyleId>
              </a:tblPr>
              <a:tblGrid>
                <a:gridCol w="1617787">
                  <a:extLst>
                    <a:ext uri="{9D8B030D-6E8A-4147-A177-3AD203B41FA5}">
                      <a16:colId xmlns:a16="http://schemas.microsoft.com/office/drawing/2014/main" val="3591382709"/>
                    </a:ext>
                  </a:extLst>
                </a:gridCol>
                <a:gridCol w="10283483">
                  <a:extLst>
                    <a:ext uri="{9D8B030D-6E8A-4147-A177-3AD203B41FA5}">
                      <a16:colId xmlns:a16="http://schemas.microsoft.com/office/drawing/2014/main" val="2371361054"/>
                    </a:ext>
                  </a:extLst>
                </a:gridCol>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Calibri" panose="020F0502020204030204" pitchFamily="34" charset="0"/>
                          <a:cs typeface="Calibri" panose="020F0502020204030204" pitchFamily="34" charset="0"/>
                        </a:rPr>
                        <a:t>Lĩnh</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vực</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err="1">
                          <a:solidFill>
                            <a:schemeClr val="tx1"/>
                          </a:solidFill>
                          <a:latin typeface="Calibri" panose="020F0502020204030204" pitchFamily="34" charset="0"/>
                          <a:cs typeface="Calibri" panose="020F0502020204030204" pitchFamily="34" charset="0"/>
                        </a:rPr>
                        <a:t>Mục</a:t>
                      </a:r>
                      <a:r>
                        <a:rPr lang="en-US" sz="1800" baseline="0" dirty="0">
                          <a:solidFill>
                            <a:schemeClr val="tx1"/>
                          </a:solidFill>
                          <a:latin typeface="Calibri" panose="020F0502020204030204" pitchFamily="34" charset="0"/>
                          <a:cs typeface="Calibri" panose="020F0502020204030204" pitchFamily="34" charset="0"/>
                        </a:rPr>
                        <a:t> </a:t>
                      </a:r>
                      <a:r>
                        <a:rPr lang="en-US" sz="1800" baseline="0" dirty="0" err="1">
                          <a:solidFill>
                            <a:schemeClr val="tx1"/>
                          </a:solidFill>
                          <a:latin typeface="Calibri" panose="020F0502020204030204" pitchFamily="34" charset="0"/>
                          <a:cs typeface="Calibri" panose="020F0502020204030204" pitchFamily="34" charset="0"/>
                        </a:rPr>
                        <a:t>tiêu</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355278"/>
                  </a:ext>
                </a:extLst>
              </a:tr>
              <a:tr h="413231">
                <a:tc rowSpan="3">
                  <a:txBody>
                    <a:bodyPr/>
                    <a:lstStyle/>
                    <a:p>
                      <a:pPr algn="ctr"/>
                      <a:r>
                        <a:rPr lang="en-US" sz="1800" b="1" dirty="0">
                          <a:solidFill>
                            <a:schemeClr val="tx1"/>
                          </a:solidFill>
                          <a:latin typeface="Calibri" panose="020F0502020204030204" pitchFamily="34" charset="0"/>
                          <a:cs typeface="Calibri" panose="020F0502020204030204" pitchFamily="34" charset="0"/>
                        </a:rPr>
                        <a:t>Tài</a:t>
                      </a:r>
                      <a:r>
                        <a:rPr lang="en-US" sz="1800" b="1" baseline="0" dirty="0">
                          <a:solidFill>
                            <a:schemeClr val="tx1"/>
                          </a:solidFill>
                          <a:latin typeface="Calibri" panose="020F0502020204030204" pitchFamily="34" charset="0"/>
                          <a:cs typeface="Calibri" panose="020F0502020204030204" pitchFamily="34" charset="0"/>
                        </a:rPr>
                        <a:t> chính – </a:t>
                      </a:r>
                      <a:r>
                        <a:rPr lang="en-US" sz="1800" b="1" baseline="0" dirty="0" err="1">
                          <a:solidFill>
                            <a:schemeClr val="tx1"/>
                          </a:solidFill>
                          <a:latin typeface="Calibri" panose="020F0502020204030204" pitchFamily="34" charset="0"/>
                          <a:cs typeface="Calibri" panose="020F0502020204030204" pitchFamily="34" charset="0"/>
                        </a:rPr>
                        <a:t>ngân</a:t>
                      </a:r>
                      <a:r>
                        <a:rPr lang="en-US" sz="1800" b="1" baseline="0" dirty="0">
                          <a:solidFill>
                            <a:schemeClr val="tx1"/>
                          </a:solidFill>
                          <a:latin typeface="Calibri" panose="020F0502020204030204" pitchFamily="34" charset="0"/>
                          <a:cs typeface="Calibri" panose="020F0502020204030204" pitchFamily="34" charset="0"/>
                        </a:rPr>
                        <a:t> </a:t>
                      </a:r>
                      <a:r>
                        <a:rPr lang="en-US" sz="1800" b="1" baseline="0" dirty="0" err="1">
                          <a:solidFill>
                            <a:schemeClr val="tx1"/>
                          </a:solidFill>
                          <a:latin typeface="Calibri" panose="020F0502020204030204" pitchFamily="34" charset="0"/>
                          <a:cs typeface="Calibri" panose="020F0502020204030204" pitchFamily="34" charset="0"/>
                        </a:rPr>
                        <a:t>hàng</a:t>
                      </a:r>
                      <a:r>
                        <a:rPr lang="en-US" sz="1800" b="1" baseline="0" dirty="0">
                          <a:solidFill>
                            <a:schemeClr val="tx1"/>
                          </a:solidFill>
                          <a:latin typeface="Calibri" panose="020F0502020204030204" pitchFamily="34" charset="0"/>
                          <a:cs typeface="Calibri" panose="020F0502020204030204" pitchFamily="34" charset="0"/>
                        </a:rPr>
                        <a:t>, </a:t>
                      </a:r>
                      <a:r>
                        <a:rPr lang="en-US" sz="1800" b="1" baseline="0" dirty="0" err="1">
                          <a:solidFill>
                            <a:schemeClr val="tx1"/>
                          </a:solidFill>
                          <a:latin typeface="Calibri" panose="020F0502020204030204" pitchFamily="34" charset="0"/>
                          <a:cs typeface="Calibri" panose="020F0502020204030204" pitchFamily="34" charset="0"/>
                        </a:rPr>
                        <a:t>thương</a:t>
                      </a:r>
                      <a:r>
                        <a:rPr lang="en-US" sz="1800" b="1" baseline="0" dirty="0">
                          <a:solidFill>
                            <a:schemeClr val="tx1"/>
                          </a:solidFill>
                          <a:latin typeface="Calibri" panose="020F0502020204030204" pitchFamily="34" charset="0"/>
                          <a:cs typeface="Calibri" panose="020F0502020204030204" pitchFamily="34" charset="0"/>
                        </a:rPr>
                        <a:t> </a:t>
                      </a:r>
                      <a:r>
                        <a:rPr lang="en-US" sz="1800" b="1" baseline="0" dirty="0" err="1">
                          <a:solidFill>
                            <a:schemeClr val="tx1"/>
                          </a:solidFill>
                          <a:latin typeface="Calibri" panose="020F0502020204030204" pitchFamily="34" charset="0"/>
                          <a:cs typeface="Calibri" panose="020F0502020204030204" pitchFamily="34" charset="0"/>
                        </a:rPr>
                        <a:t>mại</a:t>
                      </a:r>
                      <a:r>
                        <a:rPr lang="en-US" sz="1800" b="1" baseline="0" dirty="0">
                          <a:solidFill>
                            <a:schemeClr val="tx1"/>
                          </a:solidFill>
                          <a:latin typeface="Calibri" panose="020F0502020204030204" pitchFamily="34" charset="0"/>
                          <a:cs typeface="Calibri" panose="020F0502020204030204" pitchFamily="34" charset="0"/>
                        </a:rPr>
                        <a:t> </a:t>
                      </a:r>
                      <a:r>
                        <a:rPr lang="en-US" sz="1800" b="1" baseline="0" dirty="0" err="1">
                          <a:solidFill>
                            <a:schemeClr val="tx1"/>
                          </a:solidFill>
                          <a:latin typeface="Calibri" panose="020F0502020204030204" pitchFamily="34" charset="0"/>
                          <a:cs typeface="Calibri" panose="020F0502020204030204" pitchFamily="34" charset="0"/>
                        </a:rPr>
                        <a:t>điện</a:t>
                      </a:r>
                      <a:r>
                        <a:rPr lang="en-US" sz="1800" b="1" baseline="0" dirty="0">
                          <a:solidFill>
                            <a:schemeClr val="tx1"/>
                          </a:solidFill>
                          <a:latin typeface="Calibri" panose="020F0502020204030204" pitchFamily="34" charset="0"/>
                          <a:cs typeface="Calibri" panose="020F0502020204030204" pitchFamily="34" charset="0"/>
                        </a:rPr>
                        <a:t> </a:t>
                      </a:r>
                      <a:r>
                        <a:rPr lang="en-US" sz="1800" b="1" baseline="0" dirty="0" err="1">
                          <a:solidFill>
                            <a:schemeClr val="tx1"/>
                          </a:solidFill>
                          <a:latin typeface="Calibri" panose="020F0502020204030204" pitchFamily="34" charset="0"/>
                          <a:cs typeface="Calibri" panose="020F0502020204030204" pitchFamily="34" charset="0"/>
                        </a:rPr>
                        <a:t>tử</a:t>
                      </a:r>
                      <a:endParaRPr lang="en-US" sz="18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1800" dirty="0">
                          <a:solidFill>
                            <a:schemeClr val="tx1"/>
                          </a:solidFill>
                          <a:latin typeface="Calibri" panose="020F0502020204030204" pitchFamily="34" charset="0"/>
                          <a:cs typeface="Calibri" panose="020F0502020204030204" pitchFamily="34" charset="0"/>
                        </a:rPr>
                        <a:t>Mỗi hộ kinh doanh cá thể, doanh nghiệp đều có thể gửi nhận hóa đơn điện tử lẫn nhau và với cơ quan thuế</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8880123"/>
                  </a:ext>
                </a:extLst>
              </a:tr>
              <a:tr h="396822">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vi-VN" sz="1800" dirty="0">
                          <a:solidFill>
                            <a:schemeClr val="tx1"/>
                          </a:solidFill>
                          <a:latin typeface="Calibri" panose="020F0502020204030204" pitchFamily="34" charset="0"/>
                          <a:cs typeface="Calibri" panose="020F0502020204030204" pitchFamily="34" charset="0"/>
                        </a:rPr>
                        <a:t>50% hộ gia đình, 90% doanh nghiệp có tài khoản </a:t>
                      </a:r>
                      <a:r>
                        <a:rPr lang="en-US" sz="1800" dirty="0">
                          <a:solidFill>
                            <a:schemeClr val="tx1"/>
                          </a:solidFill>
                          <a:latin typeface="Calibri" panose="020F0502020204030204" pitchFamily="34" charset="0"/>
                          <a:cs typeface="Calibri" panose="020F0502020204030204" pitchFamily="34" charset="0"/>
                        </a:rPr>
                        <a:t>TMĐT</a:t>
                      </a:r>
                      <a:r>
                        <a:rPr lang="vi-VN" sz="1800" dirty="0">
                          <a:solidFill>
                            <a:schemeClr val="tx1"/>
                          </a:solidFill>
                          <a:latin typeface="Calibri" panose="020F0502020204030204" pitchFamily="34" charset="0"/>
                          <a:cs typeface="Calibri" panose="020F0502020204030204" pitchFamily="34" charset="0"/>
                        </a:rPr>
                        <a:t>; thanh toán không dùng tiền mặt trong </a:t>
                      </a:r>
                      <a:r>
                        <a:rPr lang="en-US" sz="1800" dirty="0">
                          <a:solidFill>
                            <a:schemeClr val="tx1"/>
                          </a:solidFill>
                          <a:latin typeface="Calibri" panose="020F0502020204030204" pitchFamily="34" charset="0"/>
                          <a:cs typeface="Calibri" panose="020F0502020204030204" pitchFamily="34" charset="0"/>
                        </a:rPr>
                        <a:t>TMĐT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1183555"/>
                  </a:ext>
                </a:extLst>
              </a:tr>
              <a:tr h="333518">
                <a:tc vMerge="1">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1800" dirty="0">
                          <a:solidFill>
                            <a:schemeClr val="tx1"/>
                          </a:solidFill>
                          <a:latin typeface="Calibri" panose="020F0502020204030204" pitchFamily="34" charset="0"/>
                          <a:cs typeface="Calibri" panose="020F0502020204030204" pitchFamily="34" charset="0"/>
                        </a:rPr>
                        <a:t>Tối thiểu 50% dân số tham gia mua sắm trực tuyến</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3726618"/>
                  </a:ext>
                </a:extLst>
              </a:tr>
              <a:tr h="329209">
                <a:tc rowSpan="3">
                  <a:txBody>
                    <a:bodyPr/>
                    <a:lstStyle/>
                    <a:p>
                      <a:pPr algn="ctr"/>
                      <a:r>
                        <a:rPr lang="en-US" sz="1800" b="1" dirty="0" err="1">
                          <a:solidFill>
                            <a:schemeClr val="tx1"/>
                          </a:solidFill>
                          <a:latin typeface="Calibri" panose="020F0502020204030204" pitchFamily="34" charset="0"/>
                          <a:cs typeface="Calibri" panose="020F0502020204030204" pitchFamily="34" charset="0"/>
                        </a:rPr>
                        <a:t>Giao</a:t>
                      </a:r>
                      <a:r>
                        <a:rPr lang="en-US" sz="1800" b="1" dirty="0">
                          <a:solidFill>
                            <a:schemeClr val="tx1"/>
                          </a:solidFill>
                          <a:latin typeface="Calibri" panose="020F0502020204030204" pitchFamily="34" charset="0"/>
                          <a:cs typeface="Calibri" panose="020F0502020204030204" pitchFamily="34" charset="0"/>
                        </a:rPr>
                        <a:t> </a:t>
                      </a:r>
                      <a:r>
                        <a:rPr lang="en-US" sz="1800" b="1" dirty="0" err="1">
                          <a:solidFill>
                            <a:schemeClr val="tx1"/>
                          </a:solidFill>
                          <a:latin typeface="Calibri" panose="020F0502020204030204" pitchFamily="34" charset="0"/>
                          <a:cs typeface="Calibri" panose="020F0502020204030204" pitchFamily="34" charset="0"/>
                        </a:rPr>
                        <a:t>thông</a:t>
                      </a:r>
                      <a:r>
                        <a:rPr lang="en-US" sz="1800" b="1" baseline="0" dirty="0">
                          <a:solidFill>
                            <a:schemeClr val="tx1"/>
                          </a:solidFill>
                          <a:latin typeface="Calibri" panose="020F0502020204030204" pitchFamily="34" charset="0"/>
                          <a:cs typeface="Calibri" panose="020F0502020204030204" pitchFamily="34" charset="0"/>
                        </a:rPr>
                        <a:t> </a:t>
                      </a:r>
                      <a:r>
                        <a:rPr lang="en-US" sz="1800" b="1" baseline="0" dirty="0" err="1">
                          <a:solidFill>
                            <a:schemeClr val="tx1"/>
                          </a:solidFill>
                          <a:latin typeface="Calibri" panose="020F0502020204030204" pitchFamily="34" charset="0"/>
                          <a:cs typeface="Calibri" panose="020F0502020204030204" pitchFamily="34" charset="0"/>
                        </a:rPr>
                        <a:t>vận</a:t>
                      </a:r>
                      <a:r>
                        <a:rPr lang="en-US" sz="1800" b="1" baseline="0" dirty="0">
                          <a:solidFill>
                            <a:schemeClr val="tx1"/>
                          </a:solidFill>
                          <a:latin typeface="Calibri" panose="020F0502020204030204" pitchFamily="34" charset="0"/>
                          <a:cs typeface="Calibri" panose="020F0502020204030204" pitchFamily="34" charset="0"/>
                        </a:rPr>
                        <a:t> </a:t>
                      </a:r>
                      <a:r>
                        <a:rPr lang="en-US" sz="1800" b="1" baseline="0" dirty="0" err="1">
                          <a:solidFill>
                            <a:schemeClr val="tx1"/>
                          </a:solidFill>
                          <a:latin typeface="Calibri" panose="020F0502020204030204" pitchFamily="34" charset="0"/>
                          <a:cs typeface="Calibri" panose="020F0502020204030204" pitchFamily="34" charset="0"/>
                        </a:rPr>
                        <a:t>tải</a:t>
                      </a:r>
                      <a:endParaRPr lang="en-US" sz="18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1800" dirty="0">
                          <a:solidFill>
                            <a:schemeClr val="tx1"/>
                          </a:solidFill>
                          <a:latin typeface="Calibri" panose="020F0502020204030204" pitchFamily="34" charset="0"/>
                          <a:cs typeface="Calibri" panose="020F0502020204030204" pitchFamily="34" charset="0"/>
                        </a:rPr>
                        <a:t>Mỗi người dân tham gia giao thông đều có thể biết được các sự kiện giao thông trên địa bàn thành phố (kẹt đường, ngập nước, đường cấm,…) trên nền tảng số</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487864"/>
                  </a:ext>
                </a:extLst>
              </a:tr>
              <a:tr h="370337">
                <a:tc vMerge="1">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1800" dirty="0">
                          <a:solidFill>
                            <a:schemeClr val="tx1"/>
                          </a:solidFill>
                          <a:latin typeface="Calibri" panose="020F0502020204030204" pitchFamily="34" charset="0"/>
                          <a:cs typeface="Calibri" panose="020F0502020204030204" pitchFamily="34" charset="0"/>
                        </a:rPr>
                        <a:t>Mỗi người dân biết thông tin, chọn chỗ đỗ xe trên mạng và thanh toán không dùng tiền mặt</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6180535"/>
                  </a:ext>
                </a:extLst>
              </a:tr>
              <a:tr h="478993">
                <a:tc vMerge="1">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1800" dirty="0">
                          <a:solidFill>
                            <a:schemeClr val="tx1"/>
                          </a:solidFill>
                          <a:latin typeface="Calibri" panose="020F0502020204030204" pitchFamily="34" charset="0"/>
                          <a:cs typeface="Calibri" panose="020F0502020204030204" pitchFamily="34" charset="0"/>
                        </a:rPr>
                        <a:t>Sử dụng dữ liệu để tự động điều khiển đèn tín hiệu giao thông theo lưu lượng tham gia giao thông; hình thành “làn sóng xanh” từ điều khiển trung tâm</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8959601"/>
                  </a:ext>
                </a:extLst>
              </a:tr>
              <a:tr h="370337">
                <a:tc rowSpan="2">
                  <a:txBody>
                    <a:bodyPr/>
                    <a:lstStyle/>
                    <a:p>
                      <a:pPr algn="ctr"/>
                      <a:r>
                        <a:rPr lang="en-US" sz="1800" b="1" dirty="0" err="1">
                          <a:solidFill>
                            <a:schemeClr val="tx1"/>
                          </a:solidFill>
                          <a:latin typeface="Calibri" panose="020F0502020204030204" pitchFamily="34" charset="0"/>
                          <a:cs typeface="Calibri" panose="020F0502020204030204" pitchFamily="34" charset="0"/>
                        </a:rPr>
                        <a:t>Sản</a:t>
                      </a:r>
                      <a:r>
                        <a:rPr lang="en-US" sz="1800" b="1" baseline="0" dirty="0">
                          <a:solidFill>
                            <a:schemeClr val="tx1"/>
                          </a:solidFill>
                          <a:latin typeface="Calibri" panose="020F0502020204030204" pitchFamily="34" charset="0"/>
                          <a:cs typeface="Calibri" panose="020F0502020204030204" pitchFamily="34" charset="0"/>
                        </a:rPr>
                        <a:t> </a:t>
                      </a:r>
                      <a:r>
                        <a:rPr lang="en-US" sz="1800" b="1" baseline="0" dirty="0" err="1">
                          <a:solidFill>
                            <a:schemeClr val="tx1"/>
                          </a:solidFill>
                          <a:latin typeface="Calibri" panose="020F0502020204030204" pitchFamily="34" charset="0"/>
                          <a:cs typeface="Calibri" panose="020F0502020204030204" pitchFamily="34" charset="0"/>
                        </a:rPr>
                        <a:t>xuất</a:t>
                      </a:r>
                      <a:r>
                        <a:rPr lang="en-US" sz="1800" b="1" baseline="0" dirty="0">
                          <a:solidFill>
                            <a:schemeClr val="tx1"/>
                          </a:solidFill>
                          <a:latin typeface="Calibri" panose="020F0502020204030204" pitchFamily="34" charset="0"/>
                          <a:cs typeface="Calibri" panose="020F0502020204030204" pitchFamily="34" charset="0"/>
                        </a:rPr>
                        <a:t> </a:t>
                      </a:r>
                      <a:r>
                        <a:rPr lang="en-US" sz="1800" b="1" baseline="0" dirty="0" err="1">
                          <a:solidFill>
                            <a:schemeClr val="tx1"/>
                          </a:solidFill>
                          <a:latin typeface="Calibri" panose="020F0502020204030204" pitchFamily="34" charset="0"/>
                          <a:cs typeface="Calibri" panose="020F0502020204030204" pitchFamily="34" charset="0"/>
                        </a:rPr>
                        <a:t>công</a:t>
                      </a:r>
                      <a:r>
                        <a:rPr lang="en-US" sz="1800" b="1" baseline="0" dirty="0">
                          <a:solidFill>
                            <a:schemeClr val="tx1"/>
                          </a:solidFill>
                          <a:latin typeface="Calibri" panose="020F0502020204030204" pitchFamily="34" charset="0"/>
                          <a:cs typeface="Calibri" panose="020F0502020204030204" pitchFamily="34" charset="0"/>
                        </a:rPr>
                        <a:t> </a:t>
                      </a:r>
                      <a:r>
                        <a:rPr lang="en-US" sz="1800" b="1" baseline="0" dirty="0" err="1">
                          <a:solidFill>
                            <a:schemeClr val="tx1"/>
                          </a:solidFill>
                          <a:latin typeface="Calibri" panose="020F0502020204030204" pitchFamily="34" charset="0"/>
                          <a:cs typeface="Calibri" panose="020F0502020204030204" pitchFamily="34" charset="0"/>
                        </a:rPr>
                        <a:t>nghiệp</a:t>
                      </a:r>
                      <a:r>
                        <a:rPr lang="en-US" sz="1800" b="1" baseline="0" dirty="0">
                          <a:solidFill>
                            <a:schemeClr val="tx1"/>
                          </a:solidFill>
                          <a:latin typeface="Calibri" panose="020F0502020204030204" pitchFamily="34" charset="0"/>
                          <a:cs typeface="Calibri" panose="020F0502020204030204" pitchFamily="34" charset="0"/>
                        </a:rPr>
                        <a:t>, </a:t>
                      </a:r>
                      <a:r>
                        <a:rPr lang="en-US" sz="1800" b="1" baseline="0" dirty="0" err="1">
                          <a:solidFill>
                            <a:schemeClr val="tx1"/>
                          </a:solidFill>
                          <a:latin typeface="Calibri" panose="020F0502020204030204" pitchFamily="34" charset="0"/>
                          <a:cs typeface="Calibri" panose="020F0502020204030204" pitchFamily="34" charset="0"/>
                        </a:rPr>
                        <a:t>năng</a:t>
                      </a:r>
                      <a:r>
                        <a:rPr lang="en-US" sz="1800" b="1" baseline="0" dirty="0">
                          <a:solidFill>
                            <a:schemeClr val="tx1"/>
                          </a:solidFill>
                          <a:latin typeface="Calibri" panose="020F0502020204030204" pitchFamily="34" charset="0"/>
                          <a:cs typeface="Calibri" panose="020F0502020204030204" pitchFamily="34" charset="0"/>
                        </a:rPr>
                        <a:t> </a:t>
                      </a:r>
                      <a:r>
                        <a:rPr lang="en-US" sz="1800" b="1" baseline="0" dirty="0" err="1">
                          <a:solidFill>
                            <a:schemeClr val="tx1"/>
                          </a:solidFill>
                          <a:latin typeface="Calibri" panose="020F0502020204030204" pitchFamily="34" charset="0"/>
                          <a:cs typeface="Calibri" panose="020F0502020204030204" pitchFamily="34" charset="0"/>
                        </a:rPr>
                        <a:t>lượng</a:t>
                      </a:r>
                      <a:endParaRPr lang="en-US" sz="18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1800" dirty="0">
                          <a:solidFill>
                            <a:schemeClr val="tx1"/>
                          </a:solidFill>
                          <a:latin typeface="Calibri" panose="020F0502020204030204" pitchFamily="34" charset="0"/>
                          <a:cs typeface="Calibri" panose="020F0502020204030204" pitchFamily="34" charset="0"/>
                        </a:rPr>
                        <a:t>50% doanh nghiệp sản xuất công nghiệp có sử dụng dữ liệu số, công nghệ số trong sản xuất</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46613"/>
                  </a:ext>
                </a:extLst>
              </a:tr>
              <a:tr h="370337">
                <a:tc vMerge="1">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800" dirty="0" err="1">
                          <a:solidFill>
                            <a:schemeClr val="tx1"/>
                          </a:solidFill>
                          <a:latin typeface="Calibri" panose="020F0502020204030204" pitchFamily="34" charset="0"/>
                          <a:cs typeface="Calibri" panose="020F0502020204030204" pitchFamily="34" charset="0"/>
                        </a:rPr>
                        <a:t>Hoàn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thiện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giám</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sát</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và</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điều</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khiển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điện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chiếu</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sáng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công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cộng</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thành</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phố</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với</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các</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cảm</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biến</a:t>
                      </a:r>
                      <a:r>
                        <a:rPr lang="en-US" sz="1800" dirty="0">
                          <a:solidFill>
                            <a:schemeClr val="tx1"/>
                          </a:solidFill>
                          <a:latin typeface="Calibri" panose="020F0502020204030204" pitchFamily="34" charset="0"/>
                          <a:cs typeface="Calibri" panose="020F0502020204030204" pitchFamily="34" charset="0"/>
                        </a:rPr>
                        <a:t> </a:t>
                      </a:r>
                      <a:r>
                        <a:rPr lang="en-US" sz="1800" dirty="0" err="1">
                          <a:solidFill>
                            <a:schemeClr val="tx1"/>
                          </a:solidFill>
                          <a:latin typeface="Calibri" panose="020F0502020204030204" pitchFamily="34" charset="0"/>
                          <a:cs typeface="Calibri" panose="020F0502020204030204" pitchFamily="34" charset="0"/>
                        </a:rPr>
                        <a:t>IoT</a:t>
                      </a:r>
                      <a:r>
                        <a:rPr lang="en-US" sz="1800" dirty="0">
                          <a:solidFill>
                            <a:schemeClr val="tx1"/>
                          </a:solidFill>
                          <a:latin typeface="Calibri" panose="020F0502020204030204" pitchFamily="34" charset="0"/>
                          <a:cs typeface="Calibri" panose="020F0502020204030204" pitchFamily="34" charset="0"/>
                        </a:rPr>
                        <a:t>. </a:t>
                      </a:r>
                      <a:r>
                        <a:rPr lang="vi-VN" sz="1800" dirty="0">
                          <a:solidFill>
                            <a:schemeClr val="tx1"/>
                          </a:solidFill>
                          <a:latin typeface="Calibri" panose="020F0502020204030204" pitchFamily="34" charset="0"/>
                          <a:cs typeface="Calibri" panose="020F0502020204030204" pitchFamily="34" charset="0"/>
                        </a:rPr>
                        <a:t>Hoàn thành cơ bản tự động hóa lưới điện 22kV</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1556437"/>
                  </a:ext>
                </a:extLst>
              </a:tr>
              <a:tr h="370337">
                <a:tc rowSpan="3">
                  <a:txBody>
                    <a:bodyPr/>
                    <a:lstStyle/>
                    <a:p>
                      <a:pPr algn="ctr"/>
                      <a:r>
                        <a:rPr lang="en-US" sz="1800" b="1" dirty="0">
                          <a:solidFill>
                            <a:schemeClr val="tx1"/>
                          </a:solidFill>
                          <a:latin typeface="Calibri" panose="020F0502020204030204" pitchFamily="34" charset="0"/>
                          <a:cs typeface="Calibri" panose="020F0502020204030204" pitchFamily="34" charset="0"/>
                        </a:rPr>
                        <a:t>Tài</a:t>
                      </a:r>
                      <a:r>
                        <a:rPr lang="en-US" sz="1800" b="1" baseline="0" dirty="0">
                          <a:solidFill>
                            <a:schemeClr val="tx1"/>
                          </a:solidFill>
                          <a:latin typeface="Calibri" panose="020F0502020204030204" pitchFamily="34" charset="0"/>
                          <a:cs typeface="Calibri" panose="020F0502020204030204" pitchFamily="34" charset="0"/>
                        </a:rPr>
                        <a:t> </a:t>
                      </a:r>
                      <a:r>
                        <a:rPr lang="en-US" sz="1800" b="1" baseline="0" dirty="0" err="1">
                          <a:solidFill>
                            <a:schemeClr val="tx1"/>
                          </a:solidFill>
                          <a:latin typeface="Calibri" panose="020F0502020204030204" pitchFamily="34" charset="0"/>
                          <a:cs typeface="Calibri" panose="020F0502020204030204" pitchFamily="34" charset="0"/>
                        </a:rPr>
                        <a:t>nguyên</a:t>
                      </a:r>
                      <a:r>
                        <a:rPr lang="en-US" sz="1800" b="1" baseline="0" dirty="0">
                          <a:solidFill>
                            <a:schemeClr val="tx1"/>
                          </a:solidFill>
                          <a:latin typeface="Calibri" panose="020F0502020204030204" pitchFamily="34" charset="0"/>
                          <a:cs typeface="Calibri" panose="020F0502020204030204" pitchFamily="34" charset="0"/>
                        </a:rPr>
                        <a:t> </a:t>
                      </a:r>
                      <a:r>
                        <a:rPr lang="en-US" sz="1800" b="1" baseline="0" dirty="0" err="1">
                          <a:solidFill>
                            <a:schemeClr val="tx1"/>
                          </a:solidFill>
                          <a:latin typeface="Calibri" panose="020F0502020204030204" pitchFamily="34" charset="0"/>
                          <a:cs typeface="Calibri" panose="020F0502020204030204" pitchFamily="34" charset="0"/>
                        </a:rPr>
                        <a:t>và</a:t>
                      </a:r>
                      <a:r>
                        <a:rPr lang="en-US" sz="1800" b="1" baseline="0" dirty="0">
                          <a:solidFill>
                            <a:schemeClr val="tx1"/>
                          </a:solidFill>
                          <a:latin typeface="Calibri" panose="020F0502020204030204" pitchFamily="34" charset="0"/>
                          <a:cs typeface="Calibri" panose="020F0502020204030204" pitchFamily="34" charset="0"/>
                        </a:rPr>
                        <a:t> </a:t>
                      </a:r>
                      <a:r>
                        <a:rPr lang="en-US" sz="1800" b="1" baseline="0" dirty="0" err="1">
                          <a:solidFill>
                            <a:schemeClr val="tx1"/>
                          </a:solidFill>
                          <a:latin typeface="Calibri" panose="020F0502020204030204" pitchFamily="34" charset="0"/>
                          <a:cs typeface="Calibri" panose="020F0502020204030204" pitchFamily="34" charset="0"/>
                        </a:rPr>
                        <a:t>môi</a:t>
                      </a:r>
                      <a:r>
                        <a:rPr lang="en-US" sz="1800" b="1" baseline="0" dirty="0">
                          <a:solidFill>
                            <a:schemeClr val="tx1"/>
                          </a:solidFill>
                          <a:latin typeface="Calibri" panose="020F0502020204030204" pitchFamily="34" charset="0"/>
                          <a:cs typeface="Calibri" panose="020F0502020204030204" pitchFamily="34" charset="0"/>
                        </a:rPr>
                        <a:t> </a:t>
                      </a:r>
                      <a:r>
                        <a:rPr lang="en-US" sz="1800" b="1" baseline="0" dirty="0" err="1">
                          <a:solidFill>
                            <a:schemeClr val="tx1"/>
                          </a:solidFill>
                          <a:latin typeface="Calibri" panose="020F0502020204030204" pitchFamily="34" charset="0"/>
                          <a:cs typeface="Calibri" panose="020F0502020204030204" pitchFamily="34" charset="0"/>
                        </a:rPr>
                        <a:t>trường</a:t>
                      </a:r>
                      <a:endParaRPr lang="en-US" sz="1800" b="1"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1800" dirty="0">
                          <a:solidFill>
                            <a:schemeClr val="tx1"/>
                          </a:solidFill>
                          <a:latin typeface="Calibri" panose="020F0502020204030204" pitchFamily="34" charset="0"/>
                          <a:cs typeface="Calibri" panose="020F0502020204030204" pitchFamily="34" charset="0"/>
                        </a:rPr>
                        <a:t>Mỗi người dân, </a:t>
                      </a:r>
                      <a:r>
                        <a:rPr lang="en-US" sz="1800" dirty="0">
                          <a:solidFill>
                            <a:schemeClr val="tx1"/>
                          </a:solidFill>
                          <a:latin typeface="Calibri" panose="020F0502020204030204" pitchFamily="34" charset="0"/>
                          <a:cs typeface="Calibri" panose="020F0502020204030204" pitchFamily="34" charset="0"/>
                        </a:rPr>
                        <a:t>DN </a:t>
                      </a:r>
                      <a:r>
                        <a:rPr lang="vi-VN" sz="1800" dirty="0">
                          <a:solidFill>
                            <a:schemeClr val="tx1"/>
                          </a:solidFill>
                          <a:latin typeface="Calibri" panose="020F0502020204030204" pitchFamily="34" charset="0"/>
                          <a:cs typeface="Calibri" panose="020F0502020204030204" pitchFamily="34" charset="0"/>
                        </a:rPr>
                        <a:t>có thể tra cứu thông tin đất đai, quỹ đất trống, quỹ đất kêu gọi đầu tư qua mạng</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8748059"/>
                  </a:ext>
                </a:extLst>
              </a:tr>
              <a:tr h="370337">
                <a:tc vMerge="1">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1800" dirty="0">
                          <a:solidFill>
                            <a:schemeClr val="tx1"/>
                          </a:solidFill>
                          <a:latin typeface="Calibri" panose="020F0502020204030204" pitchFamily="34" charset="0"/>
                          <a:cs typeface="Calibri" panose="020F0502020204030204" pitchFamily="34" charset="0"/>
                        </a:rPr>
                        <a:t>100 % cơ sở xả nước có công suất &gt;1000m3/ngày.đêm được triển khai quan trắc tự động, cảnh báo sớm</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1995560"/>
                  </a:ext>
                </a:extLst>
              </a:tr>
              <a:tr h="370337">
                <a:tc vMerge="1">
                  <a:txBody>
                    <a:bodyPr/>
                    <a:lstStyle/>
                    <a:p>
                      <a:pPr algn="ct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1800" dirty="0">
                          <a:solidFill>
                            <a:schemeClr val="tx1"/>
                          </a:solidFill>
                          <a:latin typeface="Calibri" panose="020F0502020204030204" pitchFamily="34" charset="0"/>
                          <a:cs typeface="Calibri" panose="020F0502020204030204" pitchFamily="34" charset="0"/>
                        </a:rPr>
                        <a:t>Thông tin nguồn nước mặt (ao, hồ), một số khu vực quan trọng của sông, biển được quan trắc và cảnh báo sớm về môi trường nước</a:t>
                      </a:r>
                      <a:endParaRPr lang="en-US" sz="1800" dirty="0">
                        <a:solidFill>
                          <a:schemeClr val="tx1"/>
                        </a:solidFill>
                        <a:latin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18435473"/>
                  </a:ext>
                </a:extLst>
              </a:tr>
            </a:tbl>
          </a:graphicData>
        </a:graphic>
      </p:graphicFrame>
    </p:spTree>
    <p:extLst>
      <p:ext uri="{BB962C8B-B14F-4D97-AF65-F5344CB8AC3E}">
        <p14:creationId xmlns:p14="http://schemas.microsoft.com/office/powerpoint/2010/main" val="410316961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0430212" cy="553998"/>
          </a:xfrm>
          <a:prstGeom prst="rect">
            <a:avLst/>
          </a:prstGeom>
          <a:noFill/>
        </p:spPr>
        <p:txBody>
          <a:bodyPr wrap="square" rtlCol="0">
            <a:spAutoFit/>
            <a:scene3d>
              <a:camera prst="orthographicFront"/>
              <a:lightRig rig="threePt" dir="t"/>
            </a:scene3d>
            <a:sp3d contourW="12700"/>
          </a:bodyPr>
          <a:lstStyle/>
          <a:p>
            <a:r>
              <a:rPr lang="en-US" sz="3000" b="1" dirty="0">
                <a:latin typeface="Calibri" panose="020F0502020204030204" pitchFamily="34" charset="0"/>
                <a:cs typeface="Calibri" panose="020F0502020204030204" pitchFamily="34" charset="0"/>
              </a:rPr>
              <a:t>KINH PHÍ THỰC HIỆN</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24</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281354" y="1243052"/>
            <a:ext cx="11577711" cy="3400931"/>
          </a:xfrm>
          <a:prstGeom prst="rect">
            <a:avLst/>
          </a:prstGeom>
        </p:spPr>
        <p:txBody>
          <a:bodyPr wrap="square">
            <a:spAutoFit/>
          </a:bodyPr>
          <a:lstStyle/>
          <a:p>
            <a:pPr algn="just">
              <a:spcBef>
                <a:spcPts val="300"/>
              </a:spcBef>
              <a:spcAft>
                <a:spcPts val="300"/>
              </a:spcAft>
            </a:pPr>
            <a:r>
              <a:rPr lang="vi-VN" sz="2000" b="1" dirty="0">
                <a:solidFill>
                  <a:schemeClr val="accent1">
                    <a:lumMod val="75000"/>
                  </a:schemeClr>
                </a:solidFill>
                <a:latin typeface="Calibri" panose="020F0502020204030204" pitchFamily="34" charset="0"/>
                <a:cs typeface="Calibri" panose="020F0502020204030204" pitchFamily="34" charset="0"/>
              </a:rPr>
              <a:t>1. </a:t>
            </a:r>
            <a:r>
              <a:rPr lang="vi-VN" sz="2000" dirty="0">
                <a:solidFill>
                  <a:schemeClr val="accent1">
                    <a:lumMod val="75000"/>
                  </a:schemeClr>
                </a:solidFill>
                <a:latin typeface="Calibri" panose="020F0502020204030204" pitchFamily="34" charset="0"/>
                <a:cs typeface="Calibri" panose="020F0502020204030204" pitchFamily="34" charset="0"/>
              </a:rPr>
              <a:t>Nguồn kinh phí thực hiện Đề án bao gồm ngân sách nhà nước; nguồn đầu tư của doanh nghiệp, khu vực tư nhân, cộng đồng và các nguồn kinh phí hợp pháp khác. </a:t>
            </a:r>
          </a:p>
          <a:p>
            <a:pPr algn="just">
              <a:spcBef>
                <a:spcPts val="300"/>
              </a:spcBef>
              <a:spcAft>
                <a:spcPts val="300"/>
              </a:spcAft>
            </a:pPr>
            <a:r>
              <a:rPr lang="vi-VN" sz="2000" b="1" dirty="0">
                <a:solidFill>
                  <a:schemeClr val="accent1">
                    <a:lumMod val="75000"/>
                  </a:schemeClr>
                </a:solidFill>
                <a:latin typeface="Calibri" panose="020F0502020204030204" pitchFamily="34" charset="0"/>
                <a:cs typeface="Calibri" panose="020F0502020204030204" pitchFamily="34" charset="0"/>
              </a:rPr>
              <a:t>2. </a:t>
            </a:r>
            <a:r>
              <a:rPr lang="vi-VN" sz="2000" dirty="0">
                <a:solidFill>
                  <a:schemeClr val="accent1">
                    <a:lumMod val="75000"/>
                  </a:schemeClr>
                </a:solidFill>
                <a:latin typeface="Calibri" panose="020F0502020204030204" pitchFamily="34" charset="0"/>
                <a:cs typeface="Calibri" panose="020F0502020204030204" pitchFamily="34" charset="0"/>
              </a:rPr>
              <a:t>Ưu tiên ngân sách nhà nước để phục vụ các hoạt động </a:t>
            </a:r>
            <a:r>
              <a:rPr lang="en-US" sz="2000" dirty="0" err="1">
                <a:solidFill>
                  <a:schemeClr val="accent1">
                    <a:lumMod val="75000"/>
                  </a:schemeClr>
                </a:solidFill>
                <a:latin typeface="Calibri" panose="020F0502020204030204" pitchFamily="34" charset="0"/>
                <a:cs typeface="Calibri" panose="020F0502020204030204" pitchFamily="34" charset="0"/>
              </a:rPr>
              <a:t>tạo</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nền</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móng</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cho</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chuyển</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đổi</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số</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như</a:t>
            </a:r>
            <a:r>
              <a:rPr lang="vi-VN" sz="2000" dirty="0">
                <a:solidFill>
                  <a:schemeClr val="accent1">
                    <a:lumMod val="75000"/>
                  </a:schemeClr>
                </a:solidFill>
                <a:latin typeface="Calibri" panose="020F0502020204030204" pitchFamily="34" charset="0"/>
                <a:cs typeface="Calibri" panose="020F0502020204030204" pitchFamily="34" charset="0"/>
              </a:rPr>
              <a:t> chuyển đổi nhận thức, </a:t>
            </a:r>
            <a:r>
              <a:rPr lang="en-US" sz="2000" dirty="0" err="1">
                <a:solidFill>
                  <a:schemeClr val="accent1">
                    <a:lumMod val="75000"/>
                  </a:schemeClr>
                </a:solidFill>
                <a:latin typeface="Calibri" panose="020F0502020204030204" pitchFamily="34" charset="0"/>
                <a:cs typeface="Calibri" panose="020F0502020204030204" pitchFamily="34" charset="0"/>
              </a:rPr>
              <a:t>cơ</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chế</a:t>
            </a:r>
            <a:r>
              <a:rPr lang="en-US" sz="2000" dirty="0">
                <a:solidFill>
                  <a:schemeClr val="accent1">
                    <a:lumMod val="75000"/>
                  </a:schemeClr>
                </a:solidFill>
                <a:latin typeface="Calibri" panose="020F0502020204030204" pitchFamily="34" charset="0"/>
                <a:cs typeface="Calibri" panose="020F0502020204030204" pitchFamily="34" charset="0"/>
              </a:rPr>
              <a:t>, chính </a:t>
            </a:r>
            <a:r>
              <a:rPr lang="en-US" sz="2000" dirty="0" err="1">
                <a:solidFill>
                  <a:schemeClr val="accent1">
                    <a:lumMod val="75000"/>
                  </a:schemeClr>
                </a:solidFill>
                <a:latin typeface="Calibri" panose="020F0502020204030204" pitchFamily="34" charset="0"/>
                <a:cs typeface="Calibri" panose="020F0502020204030204" pitchFamily="34" charset="0"/>
              </a:rPr>
              <a:t>sách</a:t>
            </a:r>
            <a:r>
              <a:rPr lang="vi-VN" sz="2000" dirty="0">
                <a:solidFill>
                  <a:schemeClr val="accent1">
                    <a:lumMod val="75000"/>
                  </a:schemeClr>
                </a:solidFill>
                <a:latin typeface="Calibri" panose="020F0502020204030204" pitchFamily="34" charset="0"/>
                <a:cs typeface="Calibri" panose="020F0502020204030204" pitchFamily="34" charset="0"/>
              </a:rPr>
              <a:t>, phát triển hạ tầng số, </a:t>
            </a:r>
            <a:r>
              <a:rPr lang="en-US" sz="2000" dirty="0" err="1">
                <a:solidFill>
                  <a:schemeClr val="accent1">
                    <a:lumMod val="75000"/>
                  </a:schemeClr>
                </a:solidFill>
                <a:latin typeface="Calibri" panose="020F0502020204030204" pitchFamily="34" charset="0"/>
                <a:cs typeface="Calibri" panose="020F0502020204030204" pitchFamily="34" charset="0"/>
              </a:rPr>
              <a:t>dữ</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liệu</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số</a:t>
            </a:r>
            <a:r>
              <a:rPr lang="en-US" sz="2000" dirty="0">
                <a:solidFill>
                  <a:schemeClr val="accent1">
                    <a:lumMod val="75000"/>
                  </a:schemeClr>
                </a:solidFill>
                <a:latin typeface="Calibri" panose="020F0502020204030204" pitchFamily="34" charset="0"/>
                <a:cs typeface="Calibri" panose="020F0502020204030204" pitchFamily="34" charset="0"/>
              </a:rPr>
              <a:t>, </a:t>
            </a:r>
            <a:r>
              <a:rPr lang="vi-VN" sz="2000" dirty="0">
                <a:solidFill>
                  <a:schemeClr val="accent1">
                    <a:lumMod val="75000"/>
                  </a:schemeClr>
                </a:solidFill>
                <a:latin typeface="Calibri" panose="020F0502020204030204" pitchFamily="34" charset="0"/>
                <a:cs typeface="Calibri" panose="020F0502020204030204" pitchFamily="34" charset="0"/>
              </a:rPr>
              <a:t>nền tảng số, </a:t>
            </a:r>
            <a:r>
              <a:rPr lang="en-US" sz="2000" dirty="0" err="1">
                <a:solidFill>
                  <a:schemeClr val="accent1">
                    <a:lumMod val="75000"/>
                  </a:schemeClr>
                </a:solidFill>
                <a:latin typeface="Calibri" panose="020F0502020204030204" pitchFamily="34" charset="0"/>
                <a:cs typeface="Calibri" panose="020F0502020204030204" pitchFamily="34" charset="0"/>
              </a:rPr>
              <a:t>nhân</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lực</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số</a:t>
            </a:r>
            <a:r>
              <a:rPr lang="en-US" sz="2000" dirty="0">
                <a:solidFill>
                  <a:schemeClr val="accent1">
                    <a:lumMod val="75000"/>
                  </a:schemeClr>
                </a:solidFill>
                <a:latin typeface="Calibri" panose="020F0502020204030204" pitchFamily="34" charset="0"/>
                <a:cs typeface="Calibri" panose="020F0502020204030204" pitchFamily="34" charset="0"/>
              </a:rPr>
              <a:t>, </a:t>
            </a:r>
            <a:r>
              <a:rPr lang="vi-VN" sz="2000" dirty="0">
                <a:solidFill>
                  <a:schemeClr val="accent1">
                    <a:lumMod val="75000"/>
                  </a:schemeClr>
                </a:solidFill>
                <a:latin typeface="Calibri" panose="020F0502020204030204" pitchFamily="34" charset="0"/>
                <a:cs typeface="Calibri" panose="020F0502020204030204" pitchFamily="34" charset="0"/>
              </a:rPr>
              <a:t>bảo đảm an toàn an ninh mạng</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và</a:t>
            </a:r>
            <a:r>
              <a:rPr lang="vi-VN" sz="2000" dirty="0">
                <a:solidFill>
                  <a:schemeClr val="accent1">
                    <a:lumMod val="75000"/>
                  </a:schemeClr>
                </a:solidFill>
                <a:latin typeface="Calibri" panose="020F0502020204030204" pitchFamily="34" charset="0"/>
                <a:cs typeface="Calibri" panose="020F0502020204030204" pitchFamily="34" charset="0"/>
              </a:rPr>
              <a:t> hợp tác quốc tế, nghiên cứu phát triển và đổi mới sáng tạo</a:t>
            </a:r>
            <a:r>
              <a:rPr lang="en-US" sz="2000" dirty="0">
                <a:solidFill>
                  <a:schemeClr val="accent1">
                    <a:lumMod val="75000"/>
                  </a:schemeClr>
                </a:solidFill>
                <a:latin typeface="Calibri" panose="020F0502020204030204" pitchFamily="34" charset="0"/>
                <a:cs typeface="Calibri" panose="020F0502020204030204" pitchFamily="34" charset="0"/>
              </a:rPr>
              <a:t>.</a:t>
            </a:r>
          </a:p>
          <a:p>
            <a:pPr algn="just">
              <a:spcBef>
                <a:spcPts val="300"/>
              </a:spcBef>
              <a:spcAft>
                <a:spcPts val="300"/>
              </a:spcAft>
            </a:pPr>
            <a:r>
              <a:rPr lang="vi-VN" sz="2000" b="1" dirty="0">
                <a:solidFill>
                  <a:schemeClr val="accent1">
                    <a:lumMod val="75000"/>
                  </a:schemeClr>
                </a:solidFill>
                <a:latin typeface="Calibri" panose="020F0502020204030204" pitchFamily="34" charset="0"/>
                <a:cs typeface="Calibri" panose="020F0502020204030204" pitchFamily="34" charset="0"/>
              </a:rPr>
              <a:t>3. </a:t>
            </a:r>
            <a:r>
              <a:rPr lang="vi-VN" sz="2000" dirty="0">
                <a:solidFill>
                  <a:schemeClr val="accent1">
                    <a:lumMod val="75000"/>
                  </a:schemeClr>
                </a:solidFill>
                <a:latin typeface="Calibri" panose="020F0502020204030204" pitchFamily="34" charset="0"/>
                <a:cs typeface="Calibri" panose="020F0502020204030204" pitchFamily="34" charset="0"/>
              </a:rPr>
              <a:t>Đối với các đơn vị có các nguồn kinh phí được để lại theo quy định (đang để ngoài cân đối ngân sách): </a:t>
            </a:r>
            <a:r>
              <a:rPr lang="en-US" sz="2000" dirty="0">
                <a:solidFill>
                  <a:schemeClr val="accent1">
                    <a:lumMod val="75000"/>
                  </a:schemeClr>
                </a:solidFill>
                <a:latin typeface="Calibri" panose="020F0502020204030204" pitchFamily="34" charset="0"/>
                <a:cs typeface="Calibri" panose="020F0502020204030204" pitchFamily="34" charset="0"/>
              </a:rPr>
              <a:t>T</a:t>
            </a:r>
            <a:r>
              <a:rPr lang="vi-VN" sz="2000" dirty="0">
                <a:solidFill>
                  <a:schemeClr val="accent1">
                    <a:lumMod val="75000"/>
                  </a:schemeClr>
                </a:solidFill>
                <a:latin typeface="Calibri" panose="020F0502020204030204" pitchFamily="34" charset="0"/>
                <a:cs typeface="Calibri" panose="020F0502020204030204" pitchFamily="34" charset="0"/>
              </a:rPr>
              <a:t>hực hiện theo quy định của Luật Đầu tư công và pháp luật chuyên ngành</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như</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Quyết</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định</a:t>
            </a:r>
            <a:r>
              <a:rPr lang="en-US" sz="2000" dirty="0">
                <a:solidFill>
                  <a:schemeClr val="accent1">
                    <a:lumMod val="75000"/>
                  </a:schemeClr>
                </a:solidFill>
                <a:latin typeface="Calibri" panose="020F0502020204030204" pitchFamily="34" charset="0"/>
                <a:cs typeface="Calibri" panose="020F0502020204030204" pitchFamily="34" charset="0"/>
              </a:rPr>
              <a:t> 749)</a:t>
            </a:r>
          </a:p>
          <a:p>
            <a:pPr algn="just">
              <a:spcBef>
                <a:spcPts val="300"/>
              </a:spcBef>
              <a:spcAft>
                <a:spcPts val="300"/>
              </a:spcAft>
            </a:pPr>
            <a:r>
              <a:rPr lang="en-US" sz="2000" dirty="0">
                <a:solidFill>
                  <a:srgbClr val="FF0000"/>
                </a:solidFill>
                <a:latin typeface="Calibri" panose="020F0502020204030204" pitchFamily="34" charset="0"/>
                <a:cs typeface="Calibri" panose="020F0502020204030204" pitchFamily="34" charset="0"/>
              </a:rPr>
              <a:t>4. </a:t>
            </a:r>
            <a:r>
              <a:rPr lang="vi-VN" sz="2000" dirty="0">
                <a:solidFill>
                  <a:srgbClr val="FF0000"/>
                </a:solidFill>
                <a:latin typeface="Calibri" panose="020F0502020204030204" pitchFamily="34" charset="0"/>
                <a:cs typeface="Calibri" panose="020F0502020204030204" pitchFamily="34" charset="0"/>
              </a:rPr>
              <a:t>Hàng năm, </a:t>
            </a:r>
            <a:r>
              <a:rPr lang="en-US" sz="2000" dirty="0" err="1">
                <a:solidFill>
                  <a:srgbClr val="FF0000"/>
                </a:solidFill>
                <a:latin typeface="Calibri" panose="020F0502020204030204" pitchFamily="34" charset="0"/>
                <a:cs typeface="Calibri" panose="020F0502020204030204" pitchFamily="34" charset="0"/>
              </a:rPr>
              <a:t>trên</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cơ</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sở</a:t>
            </a:r>
            <a:r>
              <a:rPr lang="en-US" sz="2000" dirty="0">
                <a:solidFill>
                  <a:srgbClr val="FF0000"/>
                </a:solidFill>
                <a:latin typeface="Calibri" panose="020F0502020204030204" pitchFamily="34" charset="0"/>
                <a:cs typeface="Calibri" panose="020F0502020204030204" pitchFamily="34" charset="0"/>
              </a:rPr>
              <a:t> </a:t>
            </a:r>
            <a:r>
              <a:rPr lang="vi-VN" sz="2000" dirty="0">
                <a:solidFill>
                  <a:srgbClr val="FF0000"/>
                </a:solidFill>
                <a:latin typeface="Calibri" panose="020F0502020204030204" pitchFamily="34" charset="0"/>
                <a:cs typeface="Calibri" panose="020F0502020204030204" pitchFamily="34" charset="0"/>
              </a:rPr>
              <a:t>khả năng cân đối ngân sách,</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thành</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phố</a:t>
            </a:r>
            <a:r>
              <a:rPr lang="vi-VN" sz="2000" dirty="0">
                <a:solidFill>
                  <a:srgbClr val="FF0000"/>
                </a:solidFill>
                <a:latin typeface="Calibri" panose="020F0502020204030204" pitchFamily="34" charset="0"/>
                <a:cs typeface="Calibri" panose="020F0502020204030204" pitchFamily="34" charset="0"/>
              </a:rPr>
              <a:t> bảo đảm kinh phí tối thiểu 2% ngân sách nhà nước cho chuyển đổi số, phát triển chính quyền điện tử, thành phố thông minh</a:t>
            </a:r>
            <a:r>
              <a:rPr lang="en-US" sz="2000" dirty="0">
                <a:solidFill>
                  <a:srgbClr val="FF0000"/>
                </a:solidFill>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t>
            </a:r>
            <a:r>
              <a:rPr lang="en-US" sz="2000" dirty="0" err="1">
                <a:latin typeface="Calibri" panose="020F0502020204030204" pitchFamily="34" charset="0"/>
                <a:cs typeface="Calibri" panose="020F0502020204030204" pitchFamily="34" charset="0"/>
              </a:rPr>
              <a:t>hiện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tại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năm</a:t>
            </a:r>
            <a:r>
              <a:rPr lang="en-US" sz="2000" dirty="0">
                <a:latin typeface="Calibri" panose="020F0502020204030204" pitchFamily="34" charset="0"/>
                <a:cs typeface="Calibri" panose="020F0502020204030204" pitchFamily="34" charset="0"/>
              </a:rPr>
              <a:t> 2020 </a:t>
            </a:r>
            <a:r>
              <a:rPr lang="en-US" sz="2000" dirty="0" err="1">
                <a:latin typeface="Calibri" panose="020F0502020204030204" pitchFamily="34" charset="0"/>
                <a:cs typeface="Calibri" panose="020F0502020204030204" pitchFamily="34" charset="0"/>
              </a:rPr>
              <a:t>đã</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bố</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trí</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ngân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sách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khoảng</a:t>
            </a:r>
            <a:r>
              <a:rPr lang="en-US" sz="2000" dirty="0">
                <a:latin typeface="Calibri" panose="020F0502020204030204" pitchFamily="34" charset="0"/>
                <a:cs typeface="Calibri" panose="020F0502020204030204" pitchFamily="34" charset="0"/>
              </a:rPr>
              <a:t> 1,8%)</a:t>
            </a:r>
            <a:endParaRPr lang="vi-VN"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376957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0430212" cy="553998"/>
          </a:xfrm>
          <a:prstGeom prst="rect">
            <a:avLst/>
          </a:prstGeom>
          <a:noFill/>
        </p:spPr>
        <p:txBody>
          <a:bodyPr wrap="square" rtlCol="0">
            <a:spAutoFit/>
            <a:scene3d>
              <a:camera prst="orthographicFront"/>
              <a:lightRig rig="threePt" dir="t"/>
            </a:scene3d>
            <a:sp3d contourW="12700"/>
          </a:bodyPr>
          <a:lstStyle/>
          <a:p>
            <a:r>
              <a:rPr lang="en-US" sz="3000" b="1" dirty="0">
                <a:latin typeface="Calibri" panose="020F0502020204030204" pitchFamily="34" charset="0"/>
                <a:cs typeface="Calibri" panose="020F0502020204030204" pitchFamily="34" charset="0"/>
              </a:rPr>
              <a:t>TỔ CHỨC THỰC HIỆN</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25</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99185" y="1121044"/>
            <a:ext cx="11619203" cy="4753609"/>
          </a:xfrm>
          <a:prstGeom prst="rect">
            <a:avLst/>
          </a:prstGeom>
        </p:spPr>
        <p:txBody>
          <a:bodyPr wrap="square">
            <a:spAutoFit/>
          </a:bodyPr>
          <a:lstStyle/>
          <a:p>
            <a:pPr algn="just">
              <a:lnSpc>
                <a:spcPct val="110000"/>
              </a:lnSpc>
              <a:spcBef>
                <a:spcPts val="600"/>
              </a:spcBef>
              <a:spcAft>
                <a:spcPts val="600"/>
              </a:spcAft>
            </a:pPr>
            <a:r>
              <a:rPr lang="en-US" sz="2000" b="1" dirty="0">
                <a:solidFill>
                  <a:schemeClr val="accent1">
                    <a:lumMod val="75000"/>
                  </a:schemeClr>
                </a:solidFill>
                <a:latin typeface="Calibri" panose="020F0502020204030204" pitchFamily="34" charset="0"/>
                <a:cs typeface="Calibri" panose="020F0502020204030204" pitchFamily="34" charset="0"/>
              </a:rPr>
              <a:t>1. Ban </a:t>
            </a:r>
            <a:r>
              <a:rPr lang="en-US" sz="2000" b="1" dirty="0" err="1">
                <a:solidFill>
                  <a:schemeClr val="accent1">
                    <a:lumMod val="75000"/>
                  </a:schemeClr>
                </a:solidFill>
                <a:latin typeface="Calibri" panose="020F0502020204030204" pitchFamily="34" charset="0"/>
                <a:cs typeface="Calibri" panose="020F0502020204030204" pitchFamily="34" charset="0"/>
              </a:rPr>
              <a:t>Chỉ</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đạo</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xây</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dựng</a:t>
            </a:r>
            <a:r>
              <a:rPr lang="en-US" sz="2000" b="1" dirty="0">
                <a:solidFill>
                  <a:schemeClr val="accent1">
                    <a:lumMod val="75000"/>
                  </a:schemeClr>
                </a:solidFill>
                <a:latin typeface="Calibri" panose="020F0502020204030204" pitchFamily="34" charset="0"/>
                <a:cs typeface="Calibri" panose="020F0502020204030204" pitchFamily="34" charset="0"/>
              </a:rPr>
              <a:t> Chính </a:t>
            </a:r>
            <a:r>
              <a:rPr lang="en-US" sz="2000" b="1" dirty="0" err="1">
                <a:solidFill>
                  <a:schemeClr val="accent1">
                    <a:lumMod val="75000"/>
                  </a:schemeClr>
                </a:solidFill>
                <a:latin typeface="Calibri" panose="020F0502020204030204" pitchFamily="34" charset="0"/>
                <a:cs typeface="Calibri" panose="020F0502020204030204" pitchFamily="34" charset="0"/>
              </a:rPr>
              <a:t>quyền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điện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tử</a:t>
            </a:r>
            <a:r>
              <a:rPr lang="en-US" sz="2000" b="1" dirty="0">
                <a:solidFill>
                  <a:schemeClr val="accent1">
                    <a:lumMod val="75000"/>
                  </a:schemeClr>
                </a:solidFill>
                <a:latin typeface="Calibri" panose="020F0502020204030204" pitchFamily="34" charset="0"/>
                <a:cs typeface="Calibri" panose="020F0502020204030204" pitchFamily="34" charset="0"/>
              </a:rPr>
              <a:t>, Thành </a:t>
            </a:r>
            <a:r>
              <a:rPr lang="en-US" sz="2000" b="1" dirty="0" err="1">
                <a:solidFill>
                  <a:schemeClr val="accent1">
                    <a:lumMod val="75000"/>
                  </a:schemeClr>
                </a:solidFill>
                <a:latin typeface="Calibri" panose="020F0502020204030204" pitchFamily="34" charset="0"/>
                <a:cs typeface="Calibri" panose="020F0502020204030204" pitchFamily="34" charset="0"/>
              </a:rPr>
              <a:t>phố</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thông</a:t>
            </a:r>
            <a:r>
              <a:rPr lang="en-US" sz="2000" b="1" dirty="0">
                <a:solidFill>
                  <a:schemeClr val="accent1">
                    <a:lumMod val="75000"/>
                  </a:schemeClr>
                </a:solidFill>
                <a:latin typeface="Calibri" panose="020F0502020204030204" pitchFamily="34" charset="0"/>
                <a:cs typeface="Calibri" panose="020F0502020204030204" pitchFamily="34" charset="0"/>
              </a:rPr>
              <a:t> minh </a:t>
            </a:r>
            <a:r>
              <a:rPr lang="en-US" sz="2000" b="1" dirty="0" err="1">
                <a:solidFill>
                  <a:schemeClr val="accent1">
                    <a:lumMod val="75000"/>
                  </a:schemeClr>
                </a:solidFill>
                <a:latin typeface="Calibri" panose="020F0502020204030204" pitchFamily="34" charset="0"/>
                <a:cs typeface="Calibri" panose="020F0502020204030204" pitchFamily="34" charset="0"/>
              </a:rPr>
              <a:t>và</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Chuyển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đổi</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số</a:t>
            </a:r>
            <a:r>
              <a:rPr lang="en-US" sz="2000" b="1" dirty="0">
                <a:solidFill>
                  <a:schemeClr val="accent1">
                    <a:lumMod val="75000"/>
                  </a:schemeClr>
                </a:solidFill>
                <a:latin typeface="Calibri" panose="020F0502020204030204" pitchFamily="34" charset="0"/>
                <a:cs typeface="Calibri" panose="020F0502020204030204" pitchFamily="34" charset="0"/>
              </a:rPr>
              <a:t>:</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Chỉ</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đạo</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đôn</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đốc</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điều</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phối</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chung</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việc</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triển</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khai</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Đề</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án</a:t>
            </a:r>
            <a:r>
              <a:rPr lang="en-US" sz="2000" dirty="0">
                <a:solidFill>
                  <a:schemeClr val="accent1">
                    <a:lumMod val="75000"/>
                  </a:schemeClr>
                </a:solidFill>
                <a:latin typeface="Calibri" panose="020F0502020204030204" pitchFamily="34" charset="0"/>
                <a:cs typeface="Calibri" panose="020F0502020204030204" pitchFamily="34" charset="0"/>
              </a:rPr>
              <a:t> CĐS </a:t>
            </a:r>
            <a:r>
              <a:rPr lang="en-US" sz="2000" dirty="0" err="1">
                <a:solidFill>
                  <a:schemeClr val="accent1">
                    <a:lumMod val="75000"/>
                  </a:schemeClr>
                </a:solidFill>
                <a:latin typeface="Calibri" panose="020F0502020204030204" pitchFamily="34" charset="0"/>
                <a:cs typeface="Calibri" panose="020F0502020204030204" pitchFamily="34" charset="0"/>
              </a:rPr>
              <a:t>và</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các</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hoạt</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động</a:t>
            </a:r>
            <a:r>
              <a:rPr lang="en-US" sz="2000" dirty="0">
                <a:solidFill>
                  <a:schemeClr val="accent1">
                    <a:lumMod val="75000"/>
                  </a:schemeClr>
                </a:solidFill>
                <a:latin typeface="Calibri" panose="020F0502020204030204" pitchFamily="34" charset="0"/>
                <a:cs typeface="Calibri" panose="020F0502020204030204" pitchFamily="34" charset="0"/>
              </a:rPr>
              <a:t> CĐS </a:t>
            </a:r>
            <a:r>
              <a:rPr lang="en-US" sz="2000" dirty="0" err="1">
                <a:solidFill>
                  <a:schemeClr val="accent1">
                    <a:lumMod val="75000"/>
                  </a:schemeClr>
                </a:solidFill>
                <a:latin typeface="Calibri" panose="020F0502020204030204" pitchFamily="34" charset="0"/>
                <a:cs typeface="Calibri" panose="020F0502020204030204" pitchFamily="34" charset="0"/>
              </a:rPr>
              <a:t>tại</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thành</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phố</a:t>
            </a:r>
            <a:r>
              <a:rPr lang="en-US" sz="2000" dirty="0">
                <a:solidFill>
                  <a:schemeClr val="accent1">
                    <a:lumMod val="75000"/>
                  </a:schemeClr>
                </a:solidFill>
                <a:latin typeface="Calibri" panose="020F0502020204030204" pitchFamily="34" charset="0"/>
                <a:cs typeface="Calibri" panose="020F0502020204030204" pitchFamily="34" charset="0"/>
              </a:rPr>
              <a:t> Đà Nẵng</a:t>
            </a:r>
          </a:p>
          <a:p>
            <a:pPr algn="just">
              <a:lnSpc>
                <a:spcPct val="110000"/>
              </a:lnSpc>
              <a:spcBef>
                <a:spcPts val="600"/>
              </a:spcBef>
              <a:spcAft>
                <a:spcPts val="600"/>
              </a:spcAft>
            </a:pPr>
            <a:r>
              <a:rPr lang="en-US" sz="2000" b="1" dirty="0">
                <a:solidFill>
                  <a:schemeClr val="accent1">
                    <a:lumMod val="75000"/>
                  </a:schemeClr>
                </a:solidFill>
                <a:latin typeface="Calibri" panose="020F0502020204030204" pitchFamily="34" charset="0"/>
                <a:cs typeface="Calibri" panose="020F0502020204030204" pitchFamily="34" charset="0"/>
              </a:rPr>
              <a:t>2. Sở Thông tin </a:t>
            </a:r>
            <a:r>
              <a:rPr lang="en-US" sz="2000" b="1" dirty="0" err="1">
                <a:solidFill>
                  <a:schemeClr val="accent1">
                    <a:lumMod val="75000"/>
                  </a:schemeClr>
                </a:solidFill>
                <a:latin typeface="Calibri" panose="020F0502020204030204" pitchFamily="34" charset="0"/>
                <a:cs typeface="Calibri" panose="020F0502020204030204" pitchFamily="34" charset="0"/>
              </a:rPr>
              <a:t>và</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Truyền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thông</a:t>
            </a:r>
            <a:r>
              <a:rPr lang="en-US" sz="2000" b="1" dirty="0">
                <a:solidFill>
                  <a:schemeClr val="accent1">
                    <a:lumMod val="75000"/>
                  </a:schemeClr>
                </a:solidFill>
                <a:latin typeface="Calibri" panose="020F0502020204030204" pitchFamily="34" charset="0"/>
                <a:cs typeface="Calibri" panose="020F0502020204030204" pitchFamily="34" charset="0"/>
              </a:rPr>
              <a:t>:</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Cơ</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quan</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thường</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trực</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Đề</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án</a:t>
            </a:r>
            <a:r>
              <a:rPr lang="en-US" sz="2000" dirty="0">
                <a:solidFill>
                  <a:schemeClr val="accent1">
                    <a:lumMod val="75000"/>
                  </a:schemeClr>
                </a:solidFill>
                <a:latin typeface="Calibri" panose="020F0502020204030204" pitchFamily="34" charset="0"/>
                <a:cs typeface="Calibri" panose="020F0502020204030204" pitchFamily="34" charset="0"/>
              </a:rPr>
              <a:t> CĐS</a:t>
            </a:r>
          </a:p>
          <a:p>
            <a:pPr algn="just">
              <a:lnSpc>
                <a:spcPct val="110000"/>
              </a:lnSpc>
              <a:spcBef>
                <a:spcPts val="600"/>
              </a:spcBef>
              <a:spcAft>
                <a:spcPts val="600"/>
              </a:spcAft>
            </a:pPr>
            <a:r>
              <a:rPr lang="en-US" sz="2000" b="1" dirty="0">
                <a:solidFill>
                  <a:schemeClr val="accent1">
                    <a:lumMod val="75000"/>
                  </a:schemeClr>
                </a:solidFill>
                <a:latin typeface="Calibri" panose="020F0502020204030204" pitchFamily="34" charset="0"/>
                <a:cs typeface="Calibri" panose="020F0502020204030204" pitchFamily="34" charset="0"/>
              </a:rPr>
              <a:t>3. </a:t>
            </a:r>
            <a:r>
              <a:rPr lang="en-US" sz="2000" b="1" dirty="0" err="1">
                <a:solidFill>
                  <a:schemeClr val="accent1">
                    <a:lumMod val="75000"/>
                  </a:schemeClr>
                </a:solidFill>
                <a:latin typeface="Calibri" panose="020F0502020204030204" pitchFamily="34" charset="0"/>
                <a:cs typeface="Calibri" panose="020F0502020204030204" pitchFamily="34" charset="0"/>
              </a:rPr>
              <a:t>Các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ngành</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địa</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phương</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xây</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dựng</a:t>
            </a:r>
            <a:r>
              <a:rPr lang="en-US" sz="2000" dirty="0">
                <a:solidFill>
                  <a:schemeClr val="accent1">
                    <a:lumMod val="75000"/>
                  </a:schemeClr>
                </a:solidFill>
                <a:latin typeface="Calibri" panose="020F0502020204030204" pitchFamily="34" charset="0"/>
                <a:cs typeface="Calibri" panose="020F0502020204030204" pitchFamily="34" charset="0"/>
              </a:rPr>
              <a:t> Kế hoạch </a:t>
            </a:r>
            <a:r>
              <a:rPr lang="en-US" sz="2000" dirty="0" err="1">
                <a:solidFill>
                  <a:schemeClr val="accent1">
                    <a:lumMod val="75000"/>
                  </a:schemeClr>
                </a:solidFill>
                <a:latin typeface="Calibri" panose="020F0502020204030204" pitchFamily="34" charset="0"/>
                <a:cs typeface="Calibri" panose="020F0502020204030204" pitchFamily="34" charset="0"/>
              </a:rPr>
              <a:t>chuyển</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đổi</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số</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trong</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phạm</a:t>
            </a:r>
            <a:r>
              <a:rPr lang="en-US" sz="2000" dirty="0">
                <a:solidFill>
                  <a:schemeClr val="accent1">
                    <a:lumMod val="75000"/>
                  </a:schemeClr>
                </a:solidFill>
                <a:latin typeface="Calibri" panose="020F0502020204030204" pitchFamily="34" charset="0"/>
                <a:cs typeface="Calibri" panose="020F0502020204030204" pitchFamily="34" charset="0"/>
              </a:rPr>
              <a:t> vi </a:t>
            </a:r>
            <a:r>
              <a:rPr lang="en-US" sz="2000" dirty="0" err="1">
                <a:solidFill>
                  <a:schemeClr val="accent1">
                    <a:lumMod val="75000"/>
                  </a:schemeClr>
                </a:solidFill>
                <a:latin typeface="Calibri" panose="020F0502020204030204" pitchFamily="34" charset="0"/>
                <a:cs typeface="Calibri" panose="020F0502020204030204" pitchFamily="34" charset="0"/>
              </a:rPr>
              <a:t>lĩnh</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vực</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địa</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bàn</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quản</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lý</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đảm</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bảo</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các</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mục</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tiêu</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nhiệm</a:t>
            </a:r>
            <a:r>
              <a:rPr lang="en-US" sz="2000" dirty="0">
                <a:solidFill>
                  <a:schemeClr val="accent1">
                    <a:lumMod val="75000"/>
                  </a:schemeClr>
                </a:solidFill>
                <a:latin typeface="Calibri" panose="020F0502020204030204" pitchFamily="34" charset="0"/>
                <a:cs typeface="Calibri" panose="020F0502020204030204" pitchFamily="34" charset="0"/>
              </a:rPr>
              <a:t> vụ </a:t>
            </a:r>
            <a:r>
              <a:rPr lang="en-US" sz="2000" dirty="0" err="1">
                <a:solidFill>
                  <a:schemeClr val="accent1">
                    <a:lumMod val="75000"/>
                  </a:schemeClr>
                </a:solidFill>
                <a:latin typeface="Calibri" panose="020F0502020204030204" pitchFamily="34" charset="0"/>
                <a:cs typeface="Calibri" panose="020F0502020204030204" pitchFamily="34" charset="0"/>
              </a:rPr>
              <a:t>trong</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Đề</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án</a:t>
            </a:r>
            <a:r>
              <a:rPr lang="en-US" sz="2000" dirty="0">
                <a:solidFill>
                  <a:schemeClr val="accent1">
                    <a:lumMod val="75000"/>
                  </a:schemeClr>
                </a:solidFill>
                <a:latin typeface="Calibri" panose="020F0502020204030204" pitchFamily="34" charset="0"/>
                <a:cs typeface="Calibri" panose="020F0502020204030204" pitchFamily="34" charset="0"/>
              </a:rPr>
              <a:t> CĐS </a:t>
            </a:r>
            <a:r>
              <a:rPr lang="en-US" sz="2000" dirty="0" err="1">
                <a:solidFill>
                  <a:schemeClr val="accent1">
                    <a:lumMod val="75000"/>
                  </a:schemeClr>
                </a:solidFill>
                <a:latin typeface="Calibri" panose="020F0502020204030204" pitchFamily="34" charset="0"/>
                <a:cs typeface="Calibri" panose="020F0502020204030204" pitchFamily="34" charset="0"/>
              </a:rPr>
              <a:t>thành</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phố</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và</a:t>
            </a:r>
            <a:r>
              <a:rPr lang="en-US" sz="2000" dirty="0">
                <a:solidFill>
                  <a:schemeClr val="accent1">
                    <a:lumMod val="75000"/>
                  </a:schemeClr>
                </a:solidFill>
                <a:latin typeface="Calibri" panose="020F0502020204030204" pitchFamily="34" charset="0"/>
                <a:cs typeface="Calibri" panose="020F0502020204030204" pitchFamily="34" charset="0"/>
              </a:rPr>
              <a:t> Chương </a:t>
            </a:r>
            <a:r>
              <a:rPr lang="en-US" sz="2000" dirty="0" err="1">
                <a:solidFill>
                  <a:schemeClr val="accent1">
                    <a:lumMod val="75000"/>
                  </a:schemeClr>
                </a:solidFill>
                <a:latin typeface="Calibri" panose="020F0502020204030204" pitchFamily="34" charset="0"/>
                <a:cs typeface="Calibri" panose="020F0502020204030204" pitchFamily="34" charset="0"/>
              </a:rPr>
              <a:t>trình</a:t>
            </a:r>
            <a:r>
              <a:rPr lang="en-US" sz="2000" dirty="0">
                <a:solidFill>
                  <a:schemeClr val="accent1">
                    <a:lumMod val="75000"/>
                  </a:schemeClr>
                </a:solidFill>
                <a:latin typeface="Calibri" panose="020F0502020204030204" pitchFamily="34" charset="0"/>
                <a:cs typeface="Calibri" panose="020F0502020204030204" pitchFamily="34" charset="0"/>
              </a:rPr>
              <a:t>/Kế hoạch </a:t>
            </a:r>
            <a:r>
              <a:rPr lang="en-US" sz="2000" dirty="0" err="1">
                <a:solidFill>
                  <a:schemeClr val="accent1">
                    <a:lumMod val="75000"/>
                  </a:schemeClr>
                </a:solidFill>
                <a:latin typeface="Calibri" panose="020F0502020204030204" pitchFamily="34" charset="0"/>
                <a:cs typeface="Calibri" panose="020F0502020204030204" pitchFamily="34" charset="0"/>
              </a:rPr>
              <a:t>của</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Bộ</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ngành</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chủ</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quản</a:t>
            </a:r>
            <a:endParaRPr lang="en-US" sz="2000" dirty="0">
              <a:solidFill>
                <a:schemeClr val="accent1">
                  <a:lumMod val="75000"/>
                </a:schemeClr>
              </a:solidFill>
              <a:latin typeface="Calibri" panose="020F0502020204030204" pitchFamily="34" charset="0"/>
              <a:cs typeface="Calibri" panose="020F0502020204030204" pitchFamily="34" charset="0"/>
            </a:endParaRPr>
          </a:p>
          <a:p>
            <a:pPr algn="just">
              <a:lnSpc>
                <a:spcPct val="110000"/>
              </a:lnSpc>
              <a:spcBef>
                <a:spcPts val="600"/>
              </a:spcBef>
              <a:spcAft>
                <a:spcPts val="600"/>
              </a:spcAft>
            </a:pPr>
            <a:r>
              <a:rPr lang="en-US" sz="2000" b="1" dirty="0">
                <a:solidFill>
                  <a:schemeClr val="accent1">
                    <a:lumMod val="75000"/>
                  </a:schemeClr>
                </a:solidFill>
                <a:latin typeface="Calibri" panose="020F0502020204030204" pitchFamily="34" charset="0"/>
                <a:cs typeface="Calibri" panose="020F0502020204030204" pitchFamily="34" charset="0"/>
              </a:rPr>
              <a:t>4.</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Các</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doanh</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nghiệp</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hiệp</a:t>
            </a:r>
            <a:r>
              <a:rPr lang="en-US" sz="2000" dirty="0">
                <a:solidFill>
                  <a:schemeClr val="accent1">
                    <a:lumMod val="75000"/>
                  </a:schemeClr>
                </a:solidFill>
                <a:latin typeface="Calibri" panose="020F0502020204030204" pitchFamily="34" charset="0"/>
                <a:cs typeface="Calibri" panose="020F0502020204030204" pitchFamily="34" charset="0"/>
              </a:rPr>
              <a:t> hội, </a:t>
            </a:r>
            <a:r>
              <a:rPr lang="en-US" sz="2000" dirty="0" err="1">
                <a:solidFill>
                  <a:schemeClr val="accent1">
                    <a:lumMod val="75000"/>
                  </a:schemeClr>
                </a:solidFill>
                <a:latin typeface="Calibri" panose="020F0502020204030204" pitchFamily="34" charset="0"/>
                <a:cs typeface="Calibri" panose="020F0502020204030204" pitchFamily="34" charset="0"/>
              </a:rPr>
              <a:t>cộng</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đồng</a:t>
            </a:r>
            <a:r>
              <a:rPr lang="en-US" sz="2000" dirty="0">
                <a:solidFill>
                  <a:schemeClr val="accent1">
                    <a:lumMod val="75000"/>
                  </a:schemeClr>
                </a:solidFill>
                <a:latin typeface="Calibri" panose="020F0502020204030204" pitchFamily="34" charset="0"/>
                <a:cs typeface="Calibri" panose="020F0502020204030204" pitchFamily="34" charset="0"/>
              </a:rPr>
              <a:t> xã hội </a:t>
            </a:r>
            <a:r>
              <a:rPr lang="en-US" sz="2000" dirty="0" err="1">
                <a:solidFill>
                  <a:schemeClr val="accent1">
                    <a:lumMod val="75000"/>
                  </a:schemeClr>
                </a:solidFill>
                <a:latin typeface="Calibri" panose="020F0502020204030204" pitchFamily="34" charset="0"/>
                <a:cs typeface="Calibri" panose="020F0502020204030204" pitchFamily="34" charset="0"/>
              </a:rPr>
              <a:t>chủ</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động</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tích</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cực</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tham</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gia</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công</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cuộc</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chuyển</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đổi</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số</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nâng</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cao</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nhận</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thức</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và</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kỹ</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năng</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số</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triển</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khai</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chuyển</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đổi</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số</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trong</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đơn</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vị</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Các</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doanh</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nghiệp</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công</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nghệ</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số</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dẫn</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dắt</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hỗ</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trợ</a:t>
            </a:r>
            <a:r>
              <a:rPr lang="en-US" sz="2000" dirty="0">
                <a:solidFill>
                  <a:schemeClr val="accent1">
                    <a:lumMod val="75000"/>
                  </a:schemeClr>
                </a:solidFill>
                <a:latin typeface="Calibri" panose="020F0502020204030204" pitchFamily="34" charset="0"/>
                <a:cs typeface="Calibri" panose="020F0502020204030204" pitchFamily="34" charset="0"/>
              </a:rPr>
              <a:t> </a:t>
            </a:r>
            <a:r>
              <a:rPr lang="vi-VN" sz="2000" dirty="0">
                <a:solidFill>
                  <a:schemeClr val="accent1">
                    <a:lumMod val="75000"/>
                  </a:schemeClr>
                </a:solidFill>
                <a:latin typeface="Calibri" panose="020F0502020204030204" pitchFamily="34" charset="0"/>
                <a:cs typeface="Calibri" panose="020F0502020204030204" pitchFamily="34" charset="0"/>
              </a:rPr>
              <a:t>các doanh nghiệp ngành nghề khác trên địa bàn thành phố chuyển đổi số</a:t>
            </a:r>
            <a:r>
              <a:rPr lang="en-US" sz="2000" dirty="0">
                <a:solidFill>
                  <a:schemeClr val="accent1">
                    <a:lumMod val="75000"/>
                  </a:schemeClr>
                </a:solidFill>
                <a:latin typeface="Calibri" panose="020F0502020204030204" pitchFamily="34" charset="0"/>
                <a:cs typeface="Calibri" panose="020F0502020204030204" pitchFamily="34" charset="0"/>
              </a:rPr>
              <a:t>. </a:t>
            </a:r>
            <a:r>
              <a:rPr lang="vi-VN" sz="2000" dirty="0">
                <a:solidFill>
                  <a:schemeClr val="accent1">
                    <a:lumMod val="75000"/>
                  </a:schemeClr>
                </a:solidFill>
                <a:latin typeface="Calibri" panose="020F0502020204030204" pitchFamily="34" charset="0"/>
                <a:cs typeface="Calibri" panose="020F0502020204030204" pitchFamily="34" charset="0"/>
              </a:rPr>
              <a:t>Các cơ sở đào tạo </a:t>
            </a:r>
            <a:r>
              <a:rPr lang="en-US" sz="2000" dirty="0">
                <a:solidFill>
                  <a:schemeClr val="accent1">
                    <a:lumMod val="75000"/>
                  </a:schemeClr>
                </a:solidFill>
                <a:latin typeface="Calibri" panose="020F0502020204030204" pitchFamily="34" charset="0"/>
                <a:cs typeface="Calibri" panose="020F0502020204030204" pitchFamily="34" charset="0"/>
              </a:rPr>
              <a:t>đ</a:t>
            </a:r>
            <a:r>
              <a:rPr lang="vi-VN" sz="2000" dirty="0">
                <a:solidFill>
                  <a:schemeClr val="accent1">
                    <a:lumMod val="75000"/>
                  </a:schemeClr>
                </a:solidFill>
                <a:latin typeface="Calibri" panose="020F0502020204030204" pitchFamily="34" charset="0"/>
                <a:cs typeface="Calibri" panose="020F0502020204030204" pitchFamily="34" charset="0"/>
              </a:rPr>
              <a:t>ưa nội dung chuyển đổi số vào Chương trình đào tạo; hợp tác nghiên cứu phát triển ứng dụng công nghệ số</a:t>
            </a:r>
            <a:r>
              <a:rPr lang="en-US" sz="2000" dirty="0">
                <a:solidFill>
                  <a:schemeClr val="accent1">
                    <a:lumMod val="75000"/>
                  </a:schemeClr>
                </a:solidFill>
                <a:latin typeface="Calibri" panose="020F0502020204030204" pitchFamily="34" charset="0"/>
                <a:cs typeface="Calibri" panose="020F0502020204030204" pitchFamily="34" charset="0"/>
              </a:rPr>
              <a:t>.</a:t>
            </a:r>
          </a:p>
          <a:p>
            <a:pPr algn="just">
              <a:lnSpc>
                <a:spcPct val="110000"/>
              </a:lnSpc>
              <a:spcBef>
                <a:spcPts val="600"/>
              </a:spcBef>
              <a:spcAft>
                <a:spcPts val="600"/>
              </a:spcAft>
            </a:pPr>
            <a:r>
              <a:rPr lang="en-US" sz="2000" b="1" dirty="0">
                <a:solidFill>
                  <a:schemeClr val="accent1">
                    <a:lumMod val="75000"/>
                  </a:schemeClr>
                </a:solidFill>
                <a:latin typeface="Calibri" panose="020F0502020204030204" pitchFamily="34" charset="0"/>
                <a:cs typeface="Calibri" panose="020F0502020204030204" pitchFamily="34" charset="0"/>
              </a:rPr>
              <a:t>5.</a:t>
            </a:r>
            <a:r>
              <a:rPr lang="en-US" sz="2000" dirty="0">
                <a:solidFill>
                  <a:schemeClr val="accent1">
                    <a:lumMod val="75000"/>
                  </a:schemeClr>
                </a:solidFill>
                <a:latin typeface="Calibri" panose="020F0502020204030204" pitchFamily="34" charset="0"/>
                <a:cs typeface="Calibri" panose="020F0502020204030204" pitchFamily="34" charset="0"/>
              </a:rPr>
              <a:t> </a:t>
            </a:r>
            <a:r>
              <a:rPr lang="vi-VN" sz="2000" dirty="0">
                <a:solidFill>
                  <a:schemeClr val="accent1">
                    <a:lumMod val="75000"/>
                  </a:schemeClr>
                </a:solidFill>
                <a:latin typeface="Calibri" panose="020F0502020204030204" pitchFamily="34" charset="0"/>
                <a:cs typeface="Calibri" panose="020F0502020204030204" pitchFamily="34" charset="0"/>
              </a:rPr>
              <a:t>Các cơ quan truyền thông, báo chí </a:t>
            </a:r>
            <a:r>
              <a:rPr lang="en-US" sz="2000" dirty="0">
                <a:solidFill>
                  <a:schemeClr val="accent1">
                    <a:lumMod val="75000"/>
                  </a:schemeClr>
                </a:solidFill>
                <a:latin typeface="Calibri" panose="020F0502020204030204" pitchFamily="34" charset="0"/>
                <a:cs typeface="Calibri" panose="020F0502020204030204" pitchFamily="34" charset="0"/>
              </a:rPr>
              <a:t>t</a:t>
            </a:r>
            <a:r>
              <a:rPr lang="vi-VN" sz="2000" dirty="0">
                <a:solidFill>
                  <a:schemeClr val="accent1">
                    <a:lumMod val="75000"/>
                  </a:schemeClr>
                </a:solidFill>
                <a:latin typeface="Calibri" panose="020F0502020204030204" pitchFamily="34" charset="0"/>
                <a:cs typeface="Calibri" panose="020F0502020204030204" pitchFamily="34" charset="0"/>
              </a:rPr>
              <a:t>uyên truyền chuyển đổi nhận thức về CĐS trong xã hội</a:t>
            </a:r>
            <a:r>
              <a:rPr lang="en-US" sz="2000" dirty="0">
                <a:solidFill>
                  <a:schemeClr val="accent1">
                    <a:lumMod val="75000"/>
                  </a:schemeClr>
                </a:solidFill>
                <a:latin typeface="Calibri" panose="020F0502020204030204" pitchFamily="34" charset="0"/>
                <a:cs typeface="Calibri" panose="020F0502020204030204" pitchFamily="34" charset="0"/>
              </a:rPr>
              <a:t>. </a:t>
            </a:r>
            <a:r>
              <a:rPr lang="vi-VN" sz="2000" dirty="0">
                <a:solidFill>
                  <a:schemeClr val="accent1">
                    <a:lumMod val="75000"/>
                  </a:schemeClr>
                </a:solidFill>
                <a:latin typeface="Calibri" panose="020F0502020204030204" pitchFamily="34" charset="0"/>
                <a:cs typeface="Calibri" panose="020F0502020204030204" pitchFamily="34" charset="0"/>
              </a:rPr>
              <a:t>Thành đoàn Đà Nẵng</a:t>
            </a:r>
            <a:r>
              <a:rPr lang="en-US" sz="2000" dirty="0">
                <a:solidFill>
                  <a:schemeClr val="accent1">
                    <a:lumMod val="75000"/>
                  </a:schemeClr>
                </a:solidFill>
                <a:latin typeface="Calibri" panose="020F0502020204030204" pitchFamily="34" charset="0"/>
                <a:cs typeface="Calibri" panose="020F0502020204030204" pitchFamily="34" charset="0"/>
              </a:rPr>
              <a:t> p</a:t>
            </a:r>
            <a:r>
              <a:rPr lang="vi-VN" sz="2000" dirty="0">
                <a:solidFill>
                  <a:schemeClr val="accent1">
                    <a:lumMod val="75000"/>
                  </a:schemeClr>
                </a:solidFill>
                <a:latin typeface="Calibri" panose="020F0502020204030204" pitchFamily="34" charset="0"/>
                <a:cs typeface="Calibri" panose="020F0502020204030204" pitchFamily="34" charset="0"/>
              </a:rPr>
              <a:t>hát động thanh niên thành lực lượng nòng cốt tuyên truyền, lan tỏa chuyển đổi số</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trong</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cộng</a:t>
            </a:r>
            <a:r>
              <a:rPr lang="en-US" sz="2000" dirty="0">
                <a:solidFill>
                  <a:schemeClr val="accent1">
                    <a:lumMod val="75000"/>
                  </a:schemeClr>
                </a:solidFill>
                <a:latin typeface="Calibri" panose="020F0502020204030204" pitchFamily="34" charset="0"/>
                <a:cs typeface="Calibri" panose="020F0502020204030204" pitchFamily="34" charset="0"/>
              </a:rPr>
              <a:t> </a:t>
            </a:r>
            <a:r>
              <a:rPr lang="en-US" sz="2000" dirty="0" err="1">
                <a:solidFill>
                  <a:schemeClr val="accent1">
                    <a:lumMod val="75000"/>
                  </a:schemeClr>
                </a:solidFill>
                <a:latin typeface="Calibri" panose="020F0502020204030204" pitchFamily="34" charset="0"/>
                <a:cs typeface="Calibri" panose="020F0502020204030204" pitchFamily="34" charset="0"/>
              </a:rPr>
              <a:t>đồng</a:t>
            </a:r>
            <a:r>
              <a:rPr lang="en-US" sz="2000" dirty="0">
                <a:solidFill>
                  <a:schemeClr val="accent1">
                    <a:lumMod val="75000"/>
                  </a:schemeClr>
                </a:solidFill>
                <a:latin typeface="Calibri" panose="020F0502020204030204" pitchFamily="34" charset="0"/>
                <a:cs typeface="Calibri" panose="020F0502020204030204" pitchFamily="34" charset="0"/>
              </a:rPr>
              <a:t> xã hội</a:t>
            </a:r>
          </a:p>
        </p:txBody>
      </p:sp>
    </p:spTree>
    <p:extLst>
      <p:ext uri="{BB962C8B-B14F-4D97-AF65-F5344CB8AC3E}">
        <p14:creationId xmlns:p14="http://schemas.microsoft.com/office/powerpoint/2010/main" val="2124517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9BB3731-526F-4638-85F8-715D717FFC12}" type="slidenum">
              <a:rPr lang="en-US" noProof="0" smtClean="0"/>
              <a:t>26</a:t>
            </a:fld>
            <a:endParaRPr lang="en-US" noProof="0" dirty="0"/>
          </a:p>
        </p:txBody>
      </p:sp>
      <p:sp>
        <p:nvSpPr>
          <p:cNvPr id="4" name="Text Placeholder 3"/>
          <p:cNvSpPr>
            <a:spLocks noGrp="1"/>
          </p:cNvSpPr>
          <p:nvPr>
            <p:ph type="body" idx="21"/>
          </p:nvPr>
        </p:nvSpPr>
        <p:spPr/>
        <p:txBody>
          <a:bodyPr/>
          <a:lstStyle/>
          <a:p>
            <a:endParaRPr lang="en-US"/>
          </a:p>
        </p:txBody>
      </p:sp>
      <p:sp>
        <p:nvSpPr>
          <p:cNvPr id="5" name="Text Placeholder 4"/>
          <p:cNvSpPr>
            <a:spLocks noGrp="1"/>
          </p:cNvSpPr>
          <p:nvPr>
            <p:ph type="body" idx="13"/>
          </p:nvPr>
        </p:nvSpPr>
        <p:spPr/>
        <p:txBody>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3340" y="658844"/>
            <a:ext cx="5760720" cy="5153726"/>
          </a:xfrm>
          <a:prstGeom prst="rect">
            <a:avLst/>
          </a:prstGeom>
        </p:spPr>
      </p:pic>
      <p:sp>
        <p:nvSpPr>
          <p:cNvPr id="9" name="Title 6">
            <a:extLst>
              <a:ext uri="{FF2B5EF4-FFF2-40B4-BE49-F238E27FC236}">
                <a16:creationId xmlns:a16="http://schemas.microsoft.com/office/drawing/2014/main" id="{4093E608-0E19-4F68-A6B7-B0A2A26356CB}"/>
              </a:ext>
            </a:extLst>
          </p:cNvPr>
          <p:cNvSpPr>
            <a:spLocks noGrp="1"/>
          </p:cNvSpPr>
          <p:nvPr>
            <p:ph type="title"/>
          </p:nvPr>
        </p:nvSpPr>
        <p:spPr>
          <a:xfrm>
            <a:off x="115645" y="2035306"/>
            <a:ext cx="6391835" cy="1325563"/>
          </a:xfrm>
        </p:spPr>
        <p:txBody>
          <a:bodyPr anchor="ctr">
            <a:noAutofit/>
          </a:bodyPr>
          <a:lstStyle/>
          <a:p>
            <a:r>
              <a:rPr lang="en-US" sz="3400" i="1" dirty="0">
                <a:solidFill>
                  <a:schemeClr val="accent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TRÂN TRỌNG CẢM ƠN</a:t>
            </a:r>
          </a:p>
        </p:txBody>
      </p:sp>
    </p:spTree>
    <p:extLst>
      <p:ext uri="{BB962C8B-B14F-4D97-AF65-F5344CB8AC3E}">
        <p14:creationId xmlns:p14="http://schemas.microsoft.com/office/powerpoint/2010/main" val="216342282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0430212" cy="553998"/>
          </a:xfrm>
          <a:prstGeom prst="rect">
            <a:avLst/>
          </a:prstGeom>
          <a:noFill/>
        </p:spPr>
        <p:txBody>
          <a:bodyPr wrap="square" rtlCol="0">
            <a:spAutoFit/>
            <a:scene3d>
              <a:camera prst="orthographicFront"/>
              <a:lightRig rig="threePt" dir="t"/>
            </a:scene3d>
            <a:sp3d contourW="12700"/>
          </a:bodyPr>
          <a:lstStyle/>
          <a:p>
            <a:r>
              <a:rPr lang="en-US" altLang="ko-KR" sz="3000" b="1" dirty="0">
                <a:latin typeface="Calibri" panose="020F0502020204030204" pitchFamily="34" charset="0"/>
                <a:cs typeface="Calibri" panose="020F0502020204030204" pitchFamily="34" charset="0"/>
              </a:rPr>
              <a:t>QUỐC TẾ</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3</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TextBox 32"/>
          <p:cNvSpPr txBox="1"/>
          <p:nvPr/>
        </p:nvSpPr>
        <p:spPr>
          <a:xfrm>
            <a:off x="690206" y="1994318"/>
            <a:ext cx="5128136" cy="400110"/>
          </a:xfrm>
          <a:prstGeom prst="rect">
            <a:avLst/>
          </a:prstGeom>
          <a:noFill/>
        </p:spPr>
        <p:txBody>
          <a:bodyPr wrap="square" rtlCol="0">
            <a:spAutoFit/>
          </a:bodyPr>
          <a:lstStyle/>
          <a:p>
            <a:pPr algn="ctr"/>
            <a:r>
              <a:rPr lang="en-US" sz="2000" b="1" dirty="0">
                <a:solidFill>
                  <a:srgbClr val="FF0000"/>
                </a:solidFill>
                <a:latin typeface="Calibri" panose="020F0502020204030204" pitchFamily="34" charset="0"/>
                <a:cs typeface="Calibri" panose="020F0502020204030204" pitchFamily="34" charset="0"/>
              </a:rPr>
              <a:t>Chiến </a:t>
            </a:r>
            <a:r>
              <a:rPr lang="en-US" sz="2000" b="1" dirty="0" err="1">
                <a:solidFill>
                  <a:srgbClr val="FF0000"/>
                </a:solidFill>
                <a:latin typeface="Calibri" panose="020F0502020204030204" pitchFamily="34" charset="0"/>
                <a:cs typeface="Calibri" panose="020F0502020204030204" pitchFamily="34" charset="0"/>
              </a:rPr>
              <a:t>lược</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quốc</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gia</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thông</a:t>
            </a:r>
            <a:r>
              <a:rPr lang="en-US" sz="2000" b="1" dirty="0">
                <a:solidFill>
                  <a:srgbClr val="FF0000"/>
                </a:solidFill>
                <a:latin typeface="Calibri" panose="020F0502020204030204" pitchFamily="34" charset="0"/>
                <a:cs typeface="Calibri" panose="020F0502020204030204" pitchFamily="34" charset="0"/>
              </a:rPr>
              <a:t> minh Singapore</a:t>
            </a:r>
          </a:p>
        </p:txBody>
      </p:sp>
      <p:sp>
        <p:nvSpPr>
          <p:cNvPr id="34" name="TextBox 33"/>
          <p:cNvSpPr txBox="1"/>
          <p:nvPr/>
        </p:nvSpPr>
        <p:spPr>
          <a:xfrm>
            <a:off x="6596335" y="1947187"/>
            <a:ext cx="5359791" cy="400110"/>
          </a:xfrm>
          <a:prstGeom prst="rect">
            <a:avLst/>
          </a:prstGeom>
          <a:noFill/>
        </p:spPr>
        <p:txBody>
          <a:bodyPr wrap="square" rtlCol="0">
            <a:spAutoFit/>
          </a:bodyPr>
          <a:lstStyle/>
          <a:p>
            <a:pPr algn="ctr"/>
            <a:r>
              <a:rPr lang="en-US" sz="2000" b="1" dirty="0">
                <a:solidFill>
                  <a:srgbClr val="FF0000"/>
                </a:solidFill>
                <a:latin typeface="Calibri" panose="020F0502020204030204" pitchFamily="34" charset="0"/>
                <a:cs typeface="Calibri" panose="020F0502020204030204" pitchFamily="34" charset="0"/>
              </a:rPr>
              <a:t>Chương </a:t>
            </a:r>
            <a:r>
              <a:rPr lang="en-US" sz="2000" b="1" dirty="0" err="1">
                <a:solidFill>
                  <a:srgbClr val="FF0000"/>
                </a:solidFill>
                <a:latin typeface="Calibri" panose="020F0502020204030204" pitchFamily="34" charset="0"/>
                <a:cs typeface="Calibri" panose="020F0502020204030204" pitchFamily="34" charset="0"/>
              </a:rPr>
              <a:t>trình</a:t>
            </a:r>
            <a:r>
              <a:rPr lang="en-US" sz="2000" b="1" dirty="0">
                <a:solidFill>
                  <a:srgbClr val="FF0000"/>
                </a:solidFill>
                <a:latin typeface="Calibri" panose="020F0502020204030204" pitchFamily="34" charset="0"/>
                <a:cs typeface="Calibri" panose="020F0502020204030204" pitchFamily="34" charset="0"/>
              </a:rPr>
              <a:t> Quốc </a:t>
            </a:r>
            <a:r>
              <a:rPr lang="en-US" sz="2000" b="1" dirty="0" err="1">
                <a:solidFill>
                  <a:srgbClr val="FF0000"/>
                </a:solidFill>
                <a:latin typeface="Calibri" panose="020F0502020204030204" pitchFamily="34" charset="0"/>
                <a:cs typeface="Calibri" panose="020F0502020204030204" pitchFamily="34" charset="0"/>
              </a:rPr>
              <a:t>gia</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số</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Đài</a:t>
            </a:r>
            <a:r>
              <a:rPr lang="en-US" sz="2000" b="1" dirty="0">
                <a:solidFill>
                  <a:srgbClr val="FF0000"/>
                </a:solidFill>
                <a:latin typeface="Calibri" panose="020F0502020204030204" pitchFamily="34" charset="0"/>
                <a:cs typeface="Calibri" panose="020F0502020204030204" pitchFamily="34" charset="0"/>
              </a:rPr>
              <a:t> Loan</a:t>
            </a:r>
          </a:p>
        </p:txBody>
      </p:sp>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347" y="2390182"/>
            <a:ext cx="4841854" cy="351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3F340C731D3BD872?S=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66" y="2307722"/>
            <a:ext cx="4783019" cy="351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608264" y="5819254"/>
            <a:ext cx="5292020" cy="1038746"/>
          </a:xfrm>
          <a:prstGeom prst="rect">
            <a:avLst/>
          </a:prstGeom>
        </p:spPr>
        <p:txBody>
          <a:bodyPr wrap="square">
            <a:spAutoFit/>
          </a:bodyPr>
          <a:lstStyle/>
          <a:p>
            <a:pPr marL="342900" indent="-342900" algn="just">
              <a:spcBef>
                <a:spcPts val="300"/>
              </a:spcBef>
              <a:spcAft>
                <a:spcPts val="300"/>
              </a:spcAft>
              <a:buFont typeface="Arial" pitchFamily="34" charset="0"/>
              <a:buChar char="•"/>
            </a:pPr>
            <a:r>
              <a:rPr lang="en-US" b="1" dirty="0">
                <a:solidFill>
                  <a:schemeClr val="accent1">
                    <a:lumMod val="75000"/>
                  </a:schemeClr>
                </a:solidFill>
                <a:latin typeface="Calibri" panose="020F0502020204030204" pitchFamily="34" charset="0"/>
                <a:cs typeface="Calibri" panose="020F0502020204030204" pitchFamily="34" charset="0"/>
              </a:rPr>
              <a:t>3 </a:t>
            </a:r>
            <a:r>
              <a:rPr lang="en-US" b="1" dirty="0" err="1">
                <a:solidFill>
                  <a:schemeClr val="accent1">
                    <a:lumMod val="75000"/>
                  </a:schemeClr>
                </a:solidFill>
                <a:latin typeface="Calibri" panose="020F0502020204030204" pitchFamily="34" charset="0"/>
                <a:cs typeface="Calibri" panose="020F0502020204030204" pitchFamily="34" charset="0"/>
              </a:rPr>
              <a:t>trụ</a:t>
            </a:r>
            <a:r>
              <a:rPr lang="en-US" b="1" dirty="0">
                <a:solidFill>
                  <a:schemeClr val="accent1">
                    <a:lumMod val="75000"/>
                  </a:schemeClr>
                </a:solidFill>
                <a:latin typeface="Calibri" panose="020F0502020204030204" pitchFamily="34" charset="0"/>
                <a:cs typeface="Calibri" panose="020F0502020204030204" pitchFamily="34" charset="0"/>
              </a:rPr>
              <a:t> </a:t>
            </a:r>
            <a:r>
              <a:rPr lang="en-US" b="1" dirty="0" err="1">
                <a:solidFill>
                  <a:schemeClr val="accent1">
                    <a:lumMod val="75000"/>
                  </a:schemeClr>
                </a:solidFill>
                <a:latin typeface="Calibri" panose="020F0502020204030204" pitchFamily="34" charset="0"/>
                <a:cs typeface="Calibri" panose="020F0502020204030204" pitchFamily="34" charset="0"/>
              </a:rPr>
              <a:t>cột</a:t>
            </a:r>
            <a:r>
              <a:rPr lang="en-US" b="1" dirty="0">
                <a:solidFill>
                  <a:schemeClr val="accent1">
                    <a:lumMod val="75000"/>
                  </a:schemeClr>
                </a:solidFill>
                <a:latin typeface="Calibri" panose="020F0502020204030204" pitchFamily="34" charset="0"/>
                <a:cs typeface="Calibri" panose="020F0502020204030204" pitchFamily="34" charset="0"/>
              </a:rPr>
              <a:t>:</a:t>
            </a:r>
            <a:r>
              <a:rPr lang="en-US" dirty="0">
                <a:solidFill>
                  <a:schemeClr val="accent1">
                    <a:lumMod val="75000"/>
                  </a:schemeClr>
                </a:solidFill>
                <a:latin typeface="Calibri" panose="020F0502020204030204" pitchFamily="34" charset="0"/>
                <a:cs typeface="Calibri" panose="020F0502020204030204" pitchFamily="34" charset="0"/>
              </a:rPr>
              <a:t> Chính </a:t>
            </a:r>
            <a:r>
              <a:rPr lang="en-US" dirty="0" err="1">
                <a:solidFill>
                  <a:schemeClr val="accent1">
                    <a:lumMod val="75000"/>
                  </a:schemeClr>
                </a:solidFill>
                <a:latin typeface="Calibri" panose="020F0502020204030204" pitchFamily="34" charset="0"/>
                <a:cs typeface="Calibri" panose="020F0502020204030204" pitchFamily="34" charset="0"/>
              </a:rPr>
              <a:t>phủ</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số</a:t>
            </a:r>
            <a:r>
              <a:rPr lang="en-US" dirty="0">
                <a:solidFill>
                  <a:schemeClr val="accent1">
                    <a:lumMod val="75000"/>
                  </a:schemeClr>
                </a:solidFill>
                <a:latin typeface="Calibri" panose="020F0502020204030204" pitchFamily="34" charset="0"/>
                <a:cs typeface="Calibri" panose="020F0502020204030204" pitchFamily="34" charset="0"/>
              </a:rPr>
              <a:t>, Kinh </a:t>
            </a:r>
            <a:r>
              <a:rPr lang="en-US" dirty="0" err="1">
                <a:solidFill>
                  <a:schemeClr val="accent1">
                    <a:lumMod val="75000"/>
                  </a:schemeClr>
                </a:solidFill>
                <a:latin typeface="Calibri" panose="020F0502020204030204" pitchFamily="34" charset="0"/>
                <a:cs typeface="Calibri" panose="020F0502020204030204" pitchFamily="34" charset="0"/>
              </a:rPr>
              <a:t>tế</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số</a:t>
            </a:r>
            <a:r>
              <a:rPr lang="en-US" dirty="0">
                <a:solidFill>
                  <a:schemeClr val="accent1">
                    <a:lumMod val="75000"/>
                  </a:schemeClr>
                </a:solidFill>
                <a:latin typeface="Calibri" panose="020F0502020204030204" pitchFamily="34" charset="0"/>
                <a:cs typeface="Calibri" panose="020F0502020204030204" pitchFamily="34" charset="0"/>
              </a:rPr>
              <a:t>, Xã hội </a:t>
            </a:r>
            <a:r>
              <a:rPr lang="en-US" dirty="0" err="1">
                <a:solidFill>
                  <a:schemeClr val="accent1">
                    <a:lumMod val="75000"/>
                  </a:schemeClr>
                </a:solidFill>
                <a:latin typeface="Calibri" panose="020F0502020204030204" pitchFamily="34" charset="0"/>
                <a:cs typeface="Calibri" panose="020F0502020204030204" pitchFamily="34" charset="0"/>
              </a:rPr>
              <a:t>số</a:t>
            </a:r>
            <a:endParaRPr lang="en-US" dirty="0">
              <a:solidFill>
                <a:schemeClr val="accent1">
                  <a:lumMod val="75000"/>
                </a:schemeClr>
              </a:solidFill>
              <a:latin typeface="Calibri" panose="020F0502020204030204" pitchFamily="34" charset="0"/>
              <a:cs typeface="Calibri" panose="020F0502020204030204" pitchFamily="34" charset="0"/>
            </a:endParaRPr>
          </a:p>
          <a:p>
            <a:pPr marL="342900" indent="-342900" algn="just">
              <a:spcBef>
                <a:spcPts val="300"/>
              </a:spcBef>
              <a:spcAft>
                <a:spcPts val="300"/>
              </a:spcAft>
              <a:buFont typeface="Arial" pitchFamily="34" charset="0"/>
              <a:buChar char="•"/>
            </a:pPr>
            <a:r>
              <a:rPr lang="en-US" b="1" dirty="0">
                <a:solidFill>
                  <a:schemeClr val="accent1">
                    <a:lumMod val="75000"/>
                  </a:schemeClr>
                </a:solidFill>
                <a:latin typeface="Calibri" panose="020F0502020204030204" pitchFamily="34" charset="0"/>
                <a:cs typeface="Calibri" panose="020F0502020204030204" pitchFamily="34" charset="0"/>
              </a:rPr>
              <a:t>5 </a:t>
            </a:r>
            <a:r>
              <a:rPr lang="en-US" b="1" dirty="0" err="1">
                <a:solidFill>
                  <a:schemeClr val="accent1">
                    <a:lumMod val="75000"/>
                  </a:schemeClr>
                </a:solidFill>
                <a:latin typeface="Calibri" panose="020F0502020204030204" pitchFamily="34" charset="0"/>
                <a:cs typeface="Calibri" panose="020F0502020204030204" pitchFamily="34" charset="0"/>
              </a:rPr>
              <a:t>lĩnh</a:t>
            </a:r>
            <a:r>
              <a:rPr lang="en-US" b="1" dirty="0">
                <a:solidFill>
                  <a:schemeClr val="accent1">
                    <a:lumMod val="75000"/>
                  </a:schemeClr>
                </a:solidFill>
                <a:latin typeface="Calibri" panose="020F0502020204030204" pitchFamily="34" charset="0"/>
                <a:cs typeface="Calibri" panose="020F0502020204030204" pitchFamily="34" charset="0"/>
              </a:rPr>
              <a:t> </a:t>
            </a:r>
            <a:r>
              <a:rPr lang="en-US" b="1" dirty="0" err="1">
                <a:solidFill>
                  <a:schemeClr val="accent1">
                    <a:lumMod val="75000"/>
                  </a:schemeClr>
                </a:solidFill>
                <a:latin typeface="Calibri" panose="020F0502020204030204" pitchFamily="34" charset="0"/>
                <a:cs typeface="Calibri" panose="020F0502020204030204" pitchFamily="34" charset="0"/>
              </a:rPr>
              <a:t>vực</a:t>
            </a:r>
            <a:r>
              <a:rPr lang="en-US" b="1" dirty="0">
                <a:solidFill>
                  <a:schemeClr val="accent1">
                    <a:lumMod val="75000"/>
                  </a:schemeClr>
                </a:solidFill>
                <a:latin typeface="Calibri" panose="020F0502020204030204" pitchFamily="34" charset="0"/>
                <a:cs typeface="Calibri" panose="020F0502020204030204" pitchFamily="34" charset="0"/>
              </a:rPr>
              <a:t> </a:t>
            </a:r>
            <a:r>
              <a:rPr lang="en-US" b="1" dirty="0" err="1">
                <a:solidFill>
                  <a:schemeClr val="accent1">
                    <a:lumMod val="75000"/>
                  </a:schemeClr>
                </a:solidFill>
                <a:latin typeface="Calibri" panose="020F0502020204030204" pitchFamily="34" charset="0"/>
                <a:cs typeface="Calibri" panose="020F0502020204030204" pitchFamily="34" charset="0"/>
              </a:rPr>
              <a:t>ưu</a:t>
            </a:r>
            <a:r>
              <a:rPr lang="en-US" b="1" dirty="0">
                <a:solidFill>
                  <a:schemeClr val="accent1">
                    <a:lumMod val="75000"/>
                  </a:schemeClr>
                </a:solidFill>
                <a:latin typeface="Calibri" panose="020F0502020204030204" pitchFamily="34" charset="0"/>
                <a:cs typeface="Calibri" panose="020F0502020204030204" pitchFamily="34" charset="0"/>
              </a:rPr>
              <a:t> </a:t>
            </a:r>
            <a:r>
              <a:rPr lang="en-US" b="1" dirty="0" err="1">
                <a:solidFill>
                  <a:schemeClr val="accent1">
                    <a:lumMod val="75000"/>
                  </a:schemeClr>
                </a:solidFill>
                <a:latin typeface="Calibri" panose="020F0502020204030204" pitchFamily="34" charset="0"/>
                <a:cs typeface="Calibri" panose="020F0502020204030204" pitchFamily="34" charset="0"/>
              </a:rPr>
              <a:t>tiên</a:t>
            </a:r>
            <a:r>
              <a:rPr lang="en-US" b="1" dirty="0">
                <a:solidFill>
                  <a:schemeClr val="accent1">
                    <a:lumMod val="75000"/>
                  </a:schemeClr>
                </a:solidFill>
                <a:latin typeface="Calibri" panose="020F0502020204030204" pitchFamily="34" charset="0"/>
                <a:cs typeface="Calibri" panose="020F0502020204030204" pitchFamily="34" charset="0"/>
              </a:rPr>
              <a:t>:</a:t>
            </a:r>
            <a:r>
              <a:rPr lang="en-US" dirty="0">
                <a:solidFill>
                  <a:schemeClr val="accent1">
                    <a:lumMod val="75000"/>
                  </a:schemeClr>
                </a:solidFill>
                <a:latin typeface="Calibri" panose="020F0502020204030204" pitchFamily="34" charset="0"/>
                <a:cs typeface="Calibri" panose="020F0502020204030204" pitchFamily="34" charset="0"/>
              </a:rPr>
              <a:t> y </a:t>
            </a:r>
            <a:r>
              <a:rPr lang="en-US" dirty="0" err="1">
                <a:solidFill>
                  <a:schemeClr val="accent1">
                    <a:lumMod val="75000"/>
                  </a:schemeClr>
                </a:solidFill>
                <a:latin typeface="Calibri" panose="020F0502020204030204" pitchFamily="34" charset="0"/>
                <a:cs typeface="Calibri" panose="020F0502020204030204" pitchFamily="34" charset="0"/>
              </a:rPr>
              <a:t>tế</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giáo</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dục</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giao</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thông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tài</a:t>
            </a:r>
            <a:r>
              <a:rPr lang="en-US" dirty="0">
                <a:solidFill>
                  <a:schemeClr val="accent1">
                    <a:lumMod val="75000"/>
                  </a:schemeClr>
                </a:solidFill>
                <a:latin typeface="Calibri" panose="020F0502020204030204" pitchFamily="34" charset="0"/>
                <a:cs typeface="Calibri" panose="020F0502020204030204" pitchFamily="34" charset="0"/>
              </a:rPr>
              <a:t> chính, </a:t>
            </a:r>
            <a:r>
              <a:rPr lang="en-US" dirty="0" err="1">
                <a:solidFill>
                  <a:schemeClr val="accent1">
                    <a:lumMod val="75000"/>
                  </a:schemeClr>
                </a:solidFill>
                <a:latin typeface="Calibri" panose="020F0502020204030204" pitchFamily="34" charset="0"/>
                <a:cs typeface="Calibri" panose="020F0502020204030204" pitchFamily="34" charset="0"/>
              </a:rPr>
              <a:t>quản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lý</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đô</a:t>
            </a:r>
            <a:r>
              <a:rPr lang="en-US" dirty="0">
                <a:solidFill>
                  <a:schemeClr val="accent1">
                    <a:lumMod val="75000"/>
                  </a:schemeClr>
                </a:solidFill>
                <a:latin typeface="Calibri" panose="020F0502020204030204" pitchFamily="34" charset="0"/>
                <a:cs typeface="Calibri" panose="020F0502020204030204" pitchFamily="34" charset="0"/>
              </a:rPr>
              <a:t> thị</a:t>
            </a:r>
          </a:p>
        </p:txBody>
      </p:sp>
      <p:sp>
        <p:nvSpPr>
          <p:cNvPr id="14" name="Rectangle 13"/>
          <p:cNvSpPr/>
          <p:nvPr/>
        </p:nvSpPr>
        <p:spPr>
          <a:xfrm>
            <a:off x="6737376" y="5901714"/>
            <a:ext cx="5077707" cy="646331"/>
          </a:xfrm>
          <a:prstGeom prst="rect">
            <a:avLst/>
          </a:prstGeom>
        </p:spPr>
        <p:txBody>
          <a:bodyPr wrap="square">
            <a:spAutoFit/>
          </a:bodyPr>
          <a:lstStyle/>
          <a:p>
            <a:pPr marL="342900" indent="-342900" algn="just">
              <a:spcBef>
                <a:spcPts val="300"/>
              </a:spcBef>
              <a:spcAft>
                <a:spcPts val="300"/>
              </a:spcAft>
              <a:buFont typeface="Arial" pitchFamily="34" charset="0"/>
              <a:buChar char="•"/>
            </a:pPr>
            <a:r>
              <a:rPr lang="en-US" b="1" dirty="0">
                <a:solidFill>
                  <a:schemeClr val="accent1">
                    <a:lumMod val="75000"/>
                  </a:schemeClr>
                </a:solidFill>
                <a:latin typeface="Calibri" panose="020F0502020204030204" pitchFamily="34" charset="0"/>
                <a:cs typeface="Calibri" panose="020F0502020204030204" pitchFamily="34" charset="0"/>
              </a:rPr>
              <a:t>6 </a:t>
            </a:r>
            <a:r>
              <a:rPr lang="en-US" b="1" dirty="0" err="1">
                <a:solidFill>
                  <a:schemeClr val="accent1">
                    <a:lumMod val="75000"/>
                  </a:schemeClr>
                </a:solidFill>
                <a:latin typeface="Calibri" panose="020F0502020204030204" pitchFamily="34" charset="0"/>
                <a:cs typeface="Calibri" panose="020F0502020204030204" pitchFamily="34" charset="0"/>
              </a:rPr>
              <a:t>trụ</a:t>
            </a:r>
            <a:r>
              <a:rPr lang="en-US" b="1" dirty="0">
                <a:solidFill>
                  <a:schemeClr val="accent1">
                    <a:lumMod val="75000"/>
                  </a:schemeClr>
                </a:solidFill>
                <a:latin typeface="Calibri" panose="020F0502020204030204" pitchFamily="34" charset="0"/>
                <a:cs typeface="Calibri" panose="020F0502020204030204" pitchFamily="34" charset="0"/>
              </a:rPr>
              <a:t> </a:t>
            </a:r>
            <a:r>
              <a:rPr lang="en-US" b="1" dirty="0" err="1">
                <a:solidFill>
                  <a:schemeClr val="accent1">
                    <a:lumMod val="75000"/>
                  </a:schemeClr>
                </a:solidFill>
                <a:latin typeface="Calibri" panose="020F0502020204030204" pitchFamily="34" charset="0"/>
                <a:cs typeface="Calibri" panose="020F0502020204030204" pitchFamily="34" charset="0"/>
              </a:rPr>
              <a:t>cột</a:t>
            </a:r>
            <a:r>
              <a:rPr lang="en-US" b="1" dirty="0">
                <a:solidFill>
                  <a:schemeClr val="accent1">
                    <a:lumMod val="75000"/>
                  </a:schemeClr>
                </a:solidFill>
                <a:latin typeface="Calibri" panose="020F0502020204030204" pitchFamily="34" charset="0"/>
                <a:cs typeface="Calibri" panose="020F0502020204030204" pitchFamily="34" charset="0"/>
              </a:rPr>
              <a:t>:</a:t>
            </a:r>
            <a:r>
              <a:rPr lang="en-US" dirty="0">
                <a:solidFill>
                  <a:schemeClr val="accent1">
                    <a:lumMod val="75000"/>
                  </a:schemeClr>
                </a:solidFill>
                <a:latin typeface="Calibri" panose="020F0502020204030204" pitchFamily="34" charset="0"/>
                <a:cs typeface="Calibri" panose="020F0502020204030204" pitchFamily="34" charset="0"/>
              </a:rPr>
              <a:t> Hạ </a:t>
            </a:r>
            <a:r>
              <a:rPr lang="en-US" dirty="0" err="1">
                <a:solidFill>
                  <a:schemeClr val="accent1">
                    <a:lumMod val="75000"/>
                  </a:schemeClr>
                </a:solidFill>
                <a:latin typeface="Calibri" panose="020F0502020204030204" pitchFamily="34" charset="0"/>
                <a:cs typeface="Calibri" panose="020F0502020204030204" pitchFamily="34" charset="0"/>
              </a:rPr>
              <a:t>tầng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số</a:t>
            </a:r>
            <a:r>
              <a:rPr lang="en-US" dirty="0">
                <a:solidFill>
                  <a:schemeClr val="accent1">
                    <a:lumMod val="75000"/>
                  </a:schemeClr>
                </a:solidFill>
                <a:latin typeface="Calibri" panose="020F0502020204030204" pitchFamily="34" charset="0"/>
                <a:cs typeface="Calibri" panose="020F0502020204030204" pitchFamily="34" charset="0"/>
              </a:rPr>
              <a:t>, Chính </a:t>
            </a:r>
            <a:r>
              <a:rPr lang="en-US" dirty="0" err="1">
                <a:solidFill>
                  <a:schemeClr val="accent1">
                    <a:lumMod val="75000"/>
                  </a:schemeClr>
                </a:solidFill>
                <a:latin typeface="Calibri" panose="020F0502020204030204" pitchFamily="34" charset="0"/>
                <a:cs typeface="Calibri" panose="020F0502020204030204" pitchFamily="34" charset="0"/>
              </a:rPr>
              <a:t>phủ</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số</a:t>
            </a:r>
            <a:r>
              <a:rPr lang="en-US" dirty="0">
                <a:solidFill>
                  <a:schemeClr val="accent1">
                    <a:lumMod val="75000"/>
                  </a:schemeClr>
                </a:solidFill>
                <a:latin typeface="Calibri" panose="020F0502020204030204" pitchFamily="34" charset="0"/>
                <a:cs typeface="Calibri" panose="020F0502020204030204" pitchFamily="34" charset="0"/>
              </a:rPr>
              <a:t>, Kinh </a:t>
            </a:r>
            <a:r>
              <a:rPr lang="en-US" dirty="0" err="1">
                <a:solidFill>
                  <a:schemeClr val="accent1">
                    <a:lumMod val="75000"/>
                  </a:schemeClr>
                </a:solidFill>
                <a:latin typeface="Calibri" panose="020F0502020204030204" pitchFamily="34" charset="0"/>
                <a:cs typeface="Calibri" panose="020F0502020204030204" pitchFamily="34" charset="0"/>
              </a:rPr>
              <a:t>tế</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số</a:t>
            </a:r>
            <a:r>
              <a:rPr lang="en-US" dirty="0">
                <a:solidFill>
                  <a:schemeClr val="accent1">
                    <a:lumMod val="75000"/>
                  </a:schemeClr>
                </a:solidFill>
                <a:latin typeface="Calibri" panose="020F0502020204030204" pitchFamily="34" charset="0"/>
                <a:cs typeface="Calibri" panose="020F0502020204030204" pitchFamily="34" charset="0"/>
              </a:rPr>
              <a:t>, Xã hội </a:t>
            </a:r>
            <a:r>
              <a:rPr lang="en-US" dirty="0" err="1">
                <a:solidFill>
                  <a:schemeClr val="accent1">
                    <a:lumMod val="75000"/>
                  </a:schemeClr>
                </a:solidFill>
                <a:latin typeface="Calibri" panose="020F0502020204030204" pitchFamily="34" charset="0"/>
                <a:cs typeface="Calibri" panose="020F0502020204030204" pitchFamily="34" charset="0"/>
              </a:rPr>
              <a:t>số</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Đô</a:t>
            </a:r>
            <a:r>
              <a:rPr lang="en-US" dirty="0">
                <a:solidFill>
                  <a:schemeClr val="accent1">
                    <a:lumMod val="75000"/>
                  </a:schemeClr>
                </a:solidFill>
                <a:latin typeface="Calibri" panose="020F0502020204030204" pitchFamily="34" charset="0"/>
                <a:cs typeface="Calibri" panose="020F0502020204030204" pitchFamily="34" charset="0"/>
              </a:rPr>
              <a:t> thị </a:t>
            </a:r>
            <a:r>
              <a:rPr lang="en-US" dirty="0" err="1">
                <a:solidFill>
                  <a:schemeClr val="accent1">
                    <a:lumMod val="75000"/>
                  </a:schemeClr>
                </a:solidFill>
                <a:latin typeface="Calibri" panose="020F0502020204030204" pitchFamily="34" charset="0"/>
                <a:cs typeface="Calibri" panose="020F0502020204030204" pitchFamily="34" charset="0"/>
              </a:rPr>
              <a:t>thông</a:t>
            </a:r>
            <a:r>
              <a:rPr lang="en-US" dirty="0">
                <a:solidFill>
                  <a:schemeClr val="accent1">
                    <a:lumMod val="75000"/>
                  </a:schemeClr>
                </a:solidFill>
                <a:latin typeface="Calibri" panose="020F0502020204030204" pitchFamily="34" charset="0"/>
                <a:cs typeface="Calibri" panose="020F0502020204030204" pitchFamily="34" charset="0"/>
              </a:rPr>
              <a:t> minh, </a:t>
            </a:r>
            <a:r>
              <a:rPr lang="en-US" dirty="0" err="1">
                <a:solidFill>
                  <a:schemeClr val="accent1">
                    <a:lumMod val="75000"/>
                  </a:schemeClr>
                </a:solidFill>
                <a:latin typeface="Calibri" panose="020F0502020204030204" pitchFamily="34" charset="0"/>
                <a:cs typeface="Calibri" panose="020F0502020204030204" pitchFamily="34" charset="0"/>
              </a:rPr>
              <a:t>Sáng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tạo</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số</a:t>
            </a:r>
            <a:endParaRPr lang="en-US" dirty="0">
              <a:solidFill>
                <a:schemeClr val="accent1">
                  <a:lumMod val="75000"/>
                </a:schemeClr>
              </a:solidFill>
              <a:latin typeface="Calibri" panose="020F0502020204030204" pitchFamily="34" charset="0"/>
              <a:cs typeface="Calibri" panose="020F0502020204030204" pitchFamily="34" charset="0"/>
            </a:endParaRPr>
          </a:p>
        </p:txBody>
      </p:sp>
      <p:sp>
        <p:nvSpPr>
          <p:cNvPr id="15" name="TextBox 14"/>
          <p:cNvSpPr txBox="1"/>
          <p:nvPr/>
        </p:nvSpPr>
        <p:spPr>
          <a:xfrm>
            <a:off x="140676" y="1076833"/>
            <a:ext cx="11938782" cy="923330"/>
          </a:xfrm>
          <a:prstGeom prst="rect">
            <a:avLst/>
          </a:prstGeom>
          <a:noFill/>
        </p:spPr>
        <p:txBody>
          <a:bodyPr wrap="square" rtlCol="0">
            <a:spAutoFit/>
          </a:bodyPr>
          <a:lstStyle/>
          <a:p>
            <a:pPr algn="just"/>
            <a:r>
              <a:rPr lang="en-US" dirty="0">
                <a:solidFill>
                  <a:srgbClr val="FF0000"/>
                </a:solidFill>
                <a:latin typeface="Calibri" panose="020F0502020204030204" pitchFamily="34" charset="0"/>
                <a:cs typeface="Calibri" panose="020F0502020204030204" pitchFamily="34" charset="0"/>
              </a:rPr>
              <a:t>N</a:t>
            </a:r>
            <a:r>
              <a:rPr lang="vi-VN" dirty="0">
                <a:solidFill>
                  <a:srgbClr val="FF0000"/>
                </a:solidFill>
                <a:latin typeface="Calibri" panose="020F0502020204030204" pitchFamily="34" charset="0"/>
                <a:cs typeface="Calibri" panose="020F0502020204030204" pitchFamily="34" charset="0"/>
              </a:rPr>
              <a:t>hiều nước đã xây dựng và triển khai các chiến lược/chương trình quốc gia về chuyển đổi số </a:t>
            </a:r>
            <a:r>
              <a:rPr lang="en-US" dirty="0">
                <a:solidFill>
                  <a:srgbClr val="0070C0"/>
                </a:solidFill>
                <a:latin typeface="Calibri" panose="020F0502020204030204" pitchFamily="34" charset="0"/>
                <a:cs typeface="Calibri" panose="020F0502020204030204" pitchFamily="34" charset="0"/>
              </a:rPr>
              <a:t>(</a:t>
            </a:r>
            <a:r>
              <a:rPr lang="vi-VN" dirty="0">
                <a:solidFill>
                  <a:srgbClr val="0070C0"/>
                </a:solidFill>
                <a:latin typeface="Calibri" panose="020F0502020204030204" pitchFamily="34" charset="0"/>
                <a:cs typeface="Calibri" panose="020F0502020204030204" pitchFamily="34" charset="0"/>
              </a:rPr>
              <a:t>Anh, Úc, Estonia, Israel, Mexico, Singapore, Thái Lan, Uruguay,...</a:t>
            </a:r>
            <a:r>
              <a:rPr lang="en-US" dirty="0">
                <a:solidFill>
                  <a:srgbClr val="0070C0"/>
                </a:solidFill>
                <a:latin typeface="Calibri" panose="020F0502020204030204" pitchFamily="34" charset="0"/>
                <a:cs typeface="Calibri" panose="020F0502020204030204" pitchFamily="34" charset="0"/>
              </a:rPr>
              <a:t>)</a:t>
            </a:r>
            <a:r>
              <a:rPr lang="vi-VN" dirty="0">
                <a:solidFill>
                  <a:srgbClr val="0070C0"/>
                </a:solidFill>
                <a:latin typeface="Calibri" panose="020F0502020204030204" pitchFamily="34" charset="0"/>
                <a:cs typeface="Calibri" panose="020F0502020204030204" pitchFamily="34" charset="0"/>
              </a:rPr>
              <a:t> Nội dung chuyển đổi số của các nước có khác nhau, phụ thuộc vào chiến lược phát triển kinh tế - xã hội và đặc thù của mỗi nước</a:t>
            </a:r>
            <a:endParaRPr lang="en-US" sz="20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43451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0430212" cy="553998"/>
          </a:xfrm>
          <a:prstGeom prst="rect">
            <a:avLst/>
          </a:prstGeom>
          <a:noFill/>
        </p:spPr>
        <p:txBody>
          <a:bodyPr wrap="square" rtlCol="0">
            <a:spAutoFit/>
            <a:scene3d>
              <a:camera prst="orthographicFront"/>
              <a:lightRig rig="threePt" dir="t"/>
            </a:scene3d>
            <a:sp3d contourW="12700"/>
          </a:bodyPr>
          <a:lstStyle/>
          <a:p>
            <a:r>
              <a:rPr lang="en-US" altLang="ko-KR" sz="3000" b="1" dirty="0">
                <a:latin typeface="Calibri" panose="020F0502020204030204" pitchFamily="34" charset="0"/>
                <a:cs typeface="Calibri" panose="020F0502020204030204" pitchFamily="34" charset="0"/>
              </a:rPr>
              <a:t>TRONG NƯỚC</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4</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TextBox 32"/>
          <p:cNvSpPr txBox="1"/>
          <p:nvPr/>
        </p:nvSpPr>
        <p:spPr>
          <a:xfrm>
            <a:off x="1507432" y="983909"/>
            <a:ext cx="4808961" cy="707886"/>
          </a:xfrm>
          <a:prstGeom prst="rect">
            <a:avLst/>
          </a:prstGeom>
          <a:noFill/>
        </p:spPr>
        <p:txBody>
          <a:bodyPr wrap="square" rtlCol="0">
            <a:spAutoFit/>
          </a:bodyPr>
          <a:lstStyle/>
          <a:p>
            <a:pPr algn="ctr"/>
            <a:r>
              <a:rPr lang="en-US" sz="2000" b="1" dirty="0">
                <a:solidFill>
                  <a:srgbClr val="FF0000"/>
                </a:solidFill>
                <a:latin typeface="Calibri" panose="020F0502020204030204" pitchFamily="34" charset="0"/>
                <a:cs typeface="Calibri" panose="020F0502020204030204" pitchFamily="34" charset="0"/>
              </a:rPr>
              <a:t>Chương </a:t>
            </a:r>
            <a:r>
              <a:rPr lang="en-US" sz="2000" b="1" dirty="0" err="1">
                <a:solidFill>
                  <a:srgbClr val="FF0000"/>
                </a:solidFill>
                <a:latin typeface="Calibri" panose="020F0502020204030204" pitchFamily="34" charset="0"/>
                <a:cs typeface="Calibri" panose="020F0502020204030204" pitchFamily="34" charset="0"/>
              </a:rPr>
              <a:t>trình</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Chuyển</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đổi</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số</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quốc</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gia</a:t>
            </a:r>
            <a:r>
              <a:rPr lang="en-US" sz="2000" b="1" dirty="0">
                <a:solidFill>
                  <a:srgbClr val="FF0000"/>
                </a:solidFill>
                <a:latin typeface="Calibri" panose="020F0502020204030204" pitchFamily="34" charset="0"/>
                <a:cs typeface="Calibri" panose="020F0502020204030204" pitchFamily="34" charset="0"/>
              </a:rPr>
              <a:t> </a:t>
            </a:r>
          </a:p>
          <a:p>
            <a:pPr algn="ctr"/>
            <a:r>
              <a:rPr lang="en-US" sz="2000" b="1" dirty="0" err="1">
                <a:solidFill>
                  <a:srgbClr val="FF0000"/>
                </a:solidFill>
                <a:latin typeface="Calibri" panose="020F0502020204030204" pitchFamily="34" charset="0"/>
                <a:cs typeface="Calibri" panose="020F0502020204030204" pitchFamily="34" charset="0"/>
              </a:rPr>
              <a:t>đến</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năm</a:t>
            </a:r>
            <a:r>
              <a:rPr lang="en-US" sz="2000" b="1" dirty="0">
                <a:solidFill>
                  <a:srgbClr val="FF0000"/>
                </a:solidFill>
                <a:latin typeface="Calibri" panose="020F0502020204030204" pitchFamily="34" charset="0"/>
                <a:cs typeface="Calibri" panose="020F0502020204030204" pitchFamily="34" charset="0"/>
              </a:rPr>
              <a:t> 2025, </a:t>
            </a:r>
            <a:r>
              <a:rPr lang="en-US" sz="2000" b="1" dirty="0" err="1">
                <a:solidFill>
                  <a:srgbClr val="FF0000"/>
                </a:solidFill>
                <a:latin typeface="Calibri" panose="020F0502020204030204" pitchFamily="34" charset="0"/>
                <a:cs typeface="Calibri" panose="020F0502020204030204" pitchFamily="34" charset="0"/>
              </a:rPr>
              <a:t>định</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hướng</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đến</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năm</a:t>
            </a:r>
            <a:r>
              <a:rPr lang="en-US" sz="2000" b="1" dirty="0">
                <a:solidFill>
                  <a:srgbClr val="FF0000"/>
                </a:solidFill>
                <a:latin typeface="Calibri" panose="020F0502020204030204" pitchFamily="34" charset="0"/>
                <a:cs typeface="Calibri" panose="020F0502020204030204" pitchFamily="34" charset="0"/>
              </a:rPr>
              <a:t> 2030</a:t>
            </a:r>
          </a:p>
        </p:txBody>
      </p:sp>
      <p:sp>
        <p:nvSpPr>
          <p:cNvPr id="13" name="Rectangle 12"/>
          <p:cNvSpPr/>
          <p:nvPr/>
        </p:nvSpPr>
        <p:spPr>
          <a:xfrm>
            <a:off x="235819" y="1634392"/>
            <a:ext cx="7867172" cy="1477328"/>
          </a:xfrm>
          <a:prstGeom prst="rect">
            <a:avLst/>
          </a:prstGeom>
        </p:spPr>
        <p:txBody>
          <a:bodyPr wrap="square">
            <a:spAutoFit/>
          </a:bodyPr>
          <a:lstStyle/>
          <a:p>
            <a:pPr algn="just">
              <a:spcBef>
                <a:spcPts val="300"/>
              </a:spcBef>
              <a:spcAft>
                <a:spcPts val="300"/>
              </a:spcAft>
            </a:pPr>
            <a:r>
              <a:rPr lang="en-US" b="1" dirty="0" err="1">
                <a:solidFill>
                  <a:schemeClr val="accent1">
                    <a:lumMod val="75000"/>
                  </a:schemeClr>
                </a:solidFill>
                <a:latin typeface="Calibri" panose="020F0502020204030204" pitchFamily="34" charset="0"/>
                <a:cs typeface="Calibri" panose="020F0502020204030204" pitchFamily="34" charset="0"/>
              </a:rPr>
              <a:t>Tầm</a:t>
            </a:r>
            <a:r>
              <a:rPr lang="en-US" b="1" dirty="0">
                <a:solidFill>
                  <a:schemeClr val="accent1">
                    <a:lumMod val="75000"/>
                  </a:schemeClr>
                </a:solidFill>
                <a:latin typeface="Calibri" panose="020F0502020204030204" pitchFamily="34" charset="0"/>
                <a:cs typeface="Calibri" panose="020F0502020204030204" pitchFamily="34" charset="0"/>
              </a:rPr>
              <a:t> </a:t>
            </a:r>
            <a:r>
              <a:rPr lang="en-US" b="1" dirty="0" err="1">
                <a:solidFill>
                  <a:schemeClr val="accent1">
                    <a:lumMod val="75000"/>
                  </a:schemeClr>
                </a:solidFill>
                <a:latin typeface="Calibri" panose="020F0502020204030204" pitchFamily="34" charset="0"/>
                <a:cs typeface="Calibri" panose="020F0502020204030204" pitchFamily="34" charset="0"/>
              </a:rPr>
              <a:t>nhìn</a:t>
            </a:r>
            <a:r>
              <a:rPr lang="en-US" b="1" dirty="0">
                <a:solidFill>
                  <a:schemeClr val="accent1">
                    <a:lumMod val="75000"/>
                  </a:schemeClr>
                </a:solidFill>
                <a:latin typeface="Calibri" panose="020F0502020204030204" pitchFamily="34" charset="0"/>
                <a:cs typeface="Calibri" panose="020F0502020204030204" pitchFamily="34" charset="0"/>
              </a:rPr>
              <a:t> 2030: </a:t>
            </a:r>
            <a:r>
              <a:rPr lang="vi-VN" i="1" dirty="0">
                <a:solidFill>
                  <a:srgbClr val="FF0000"/>
                </a:solidFill>
                <a:latin typeface="Calibri" panose="020F0502020204030204" pitchFamily="34" charset="0"/>
                <a:cs typeface="Calibri" panose="020F0502020204030204" pitchFamily="34" charset="0"/>
              </a:rPr>
              <a:t>Việt Nam trở thành quốc gia số, ổn định và thịnh vượng</a:t>
            </a:r>
            <a:r>
              <a:rPr lang="vi-VN" i="1" dirty="0">
                <a:solidFill>
                  <a:schemeClr val="accent1">
                    <a:lumMod val="75000"/>
                  </a:schemeClr>
                </a:solidFill>
                <a:latin typeface="Calibri" panose="020F0502020204030204" pitchFamily="34" charset="0"/>
                <a:cs typeface="Calibri" panose="020F0502020204030204" pitchFamily="34" charset="0"/>
              </a:rPr>
              <a:t>, tiên phong và thử nghiệm các mô hình mới; đổi mới căn bản, toàn diện hoạt động quản lý, điều hành của Chính phủ, hoạt động sản xuất kinh doanh của doanh nghiệp, phương thức sống, làm việc của người dân, phát triển môi trường số an toàn, nhân văn, rộng khắp</a:t>
            </a:r>
            <a:endParaRPr lang="en-US" i="1" dirty="0">
              <a:solidFill>
                <a:schemeClr val="accent1">
                  <a:lumMod val="75000"/>
                </a:schemeClr>
              </a:solidFill>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19" y="3051845"/>
            <a:ext cx="7594610" cy="3668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1324473"/>
            <a:ext cx="3205273" cy="3205273"/>
          </a:xfrm>
          <a:prstGeom prst="rect">
            <a:avLst/>
          </a:prstGeom>
        </p:spPr>
      </p:pic>
      <p:sp>
        <p:nvSpPr>
          <p:cNvPr id="3" name="Rectangle 2"/>
          <p:cNvSpPr/>
          <p:nvPr/>
        </p:nvSpPr>
        <p:spPr>
          <a:xfrm>
            <a:off x="7888459" y="4472732"/>
            <a:ext cx="4303541" cy="2385268"/>
          </a:xfrm>
          <a:prstGeom prst="rect">
            <a:avLst/>
          </a:prstGeom>
        </p:spPr>
        <p:txBody>
          <a:bodyPr wrap="square">
            <a:spAutoFit/>
          </a:bodyPr>
          <a:lstStyle/>
          <a:p>
            <a:pPr marL="342900" indent="-342900" algn="just">
              <a:spcBef>
                <a:spcPts val="300"/>
              </a:spcBef>
              <a:spcAft>
                <a:spcPts val="300"/>
              </a:spcAft>
              <a:buFont typeface="Arial" pitchFamily="34" charset="0"/>
              <a:buChar char="•"/>
            </a:pPr>
            <a:r>
              <a:rPr lang="en-US" b="1" dirty="0">
                <a:solidFill>
                  <a:schemeClr val="accent1">
                    <a:lumMod val="75000"/>
                  </a:schemeClr>
                </a:solidFill>
                <a:latin typeface="Calibri" panose="020F0502020204030204" pitchFamily="34" charset="0"/>
                <a:cs typeface="Calibri" panose="020F0502020204030204" pitchFamily="34" charset="0"/>
              </a:rPr>
              <a:t>8 </a:t>
            </a:r>
            <a:r>
              <a:rPr lang="en-US" b="1" dirty="0" err="1">
                <a:solidFill>
                  <a:schemeClr val="accent1">
                    <a:lumMod val="75000"/>
                  </a:schemeClr>
                </a:solidFill>
                <a:latin typeface="Calibri" panose="020F0502020204030204" pitchFamily="34" charset="0"/>
                <a:cs typeface="Calibri" panose="020F0502020204030204" pitchFamily="34" charset="0"/>
              </a:rPr>
              <a:t>lĩnh</a:t>
            </a:r>
            <a:r>
              <a:rPr lang="en-US" b="1" dirty="0">
                <a:solidFill>
                  <a:schemeClr val="accent1">
                    <a:lumMod val="75000"/>
                  </a:schemeClr>
                </a:solidFill>
                <a:latin typeface="Calibri" panose="020F0502020204030204" pitchFamily="34" charset="0"/>
                <a:cs typeface="Calibri" panose="020F0502020204030204" pitchFamily="34" charset="0"/>
              </a:rPr>
              <a:t> </a:t>
            </a:r>
            <a:r>
              <a:rPr lang="en-US" b="1" dirty="0" err="1">
                <a:solidFill>
                  <a:schemeClr val="accent1">
                    <a:lumMod val="75000"/>
                  </a:schemeClr>
                </a:solidFill>
                <a:latin typeface="Calibri" panose="020F0502020204030204" pitchFamily="34" charset="0"/>
                <a:cs typeface="Calibri" panose="020F0502020204030204" pitchFamily="34" charset="0"/>
              </a:rPr>
              <a:t>vực</a:t>
            </a:r>
            <a:r>
              <a:rPr lang="en-US" b="1" dirty="0">
                <a:solidFill>
                  <a:schemeClr val="accent1">
                    <a:lumMod val="75000"/>
                  </a:schemeClr>
                </a:solidFill>
                <a:latin typeface="Calibri" panose="020F0502020204030204" pitchFamily="34" charset="0"/>
                <a:cs typeface="Calibri" panose="020F0502020204030204" pitchFamily="34" charset="0"/>
              </a:rPr>
              <a:t> </a:t>
            </a:r>
            <a:r>
              <a:rPr lang="en-US" b="1" dirty="0" err="1">
                <a:solidFill>
                  <a:schemeClr val="accent1">
                    <a:lumMod val="75000"/>
                  </a:schemeClr>
                </a:solidFill>
                <a:latin typeface="Calibri" panose="020F0502020204030204" pitchFamily="34" charset="0"/>
                <a:cs typeface="Calibri" panose="020F0502020204030204" pitchFamily="34" charset="0"/>
              </a:rPr>
              <a:t>ưu</a:t>
            </a:r>
            <a:r>
              <a:rPr lang="en-US" b="1" dirty="0">
                <a:solidFill>
                  <a:schemeClr val="accent1">
                    <a:lumMod val="75000"/>
                  </a:schemeClr>
                </a:solidFill>
                <a:latin typeface="Calibri" panose="020F0502020204030204" pitchFamily="34" charset="0"/>
                <a:cs typeface="Calibri" panose="020F0502020204030204" pitchFamily="34" charset="0"/>
              </a:rPr>
              <a:t> </a:t>
            </a:r>
            <a:r>
              <a:rPr lang="en-US" b="1" dirty="0" err="1">
                <a:solidFill>
                  <a:schemeClr val="accent1">
                    <a:lumMod val="75000"/>
                  </a:schemeClr>
                </a:solidFill>
                <a:latin typeface="Calibri" panose="020F0502020204030204" pitchFamily="34" charset="0"/>
                <a:cs typeface="Calibri" panose="020F0502020204030204" pitchFamily="34" charset="0"/>
              </a:rPr>
              <a:t>tiên</a:t>
            </a:r>
            <a:r>
              <a:rPr lang="en-US" b="1" dirty="0">
                <a:solidFill>
                  <a:schemeClr val="accent1">
                    <a:lumMod val="75000"/>
                  </a:schemeClr>
                </a:solidFill>
                <a:latin typeface="Calibri" panose="020F0502020204030204" pitchFamily="34" charset="0"/>
                <a:cs typeface="Calibri" panose="020F0502020204030204" pitchFamily="34" charset="0"/>
              </a:rPr>
              <a:t>:</a:t>
            </a:r>
            <a:r>
              <a:rPr lang="en-US" dirty="0">
                <a:solidFill>
                  <a:schemeClr val="accent1">
                    <a:lumMod val="75000"/>
                  </a:schemeClr>
                </a:solidFill>
                <a:latin typeface="Calibri" panose="020F0502020204030204" pitchFamily="34" charset="0"/>
                <a:cs typeface="Calibri" panose="020F0502020204030204" pitchFamily="34" charset="0"/>
              </a:rPr>
              <a:t> </a:t>
            </a:r>
            <a:r>
              <a:rPr lang="vi-VN" dirty="0">
                <a:solidFill>
                  <a:schemeClr val="accent1">
                    <a:lumMod val="75000"/>
                  </a:schemeClr>
                </a:solidFill>
                <a:latin typeface="Calibri" panose="020F0502020204030204" pitchFamily="34" charset="0"/>
                <a:cs typeface="Calibri" panose="020F0502020204030204" pitchFamily="34" charset="0"/>
              </a:rPr>
              <a:t>y tế; giáo dục; tài chính - ngân hàng; nông nghiệp; giao thông vận tải và logistics; năng lượng; tài nguyên và môi trường; và sản xuất công nghiệp</a:t>
            </a:r>
            <a:endParaRPr lang="en-US" dirty="0">
              <a:solidFill>
                <a:schemeClr val="accent1">
                  <a:lumMod val="75000"/>
                </a:schemeClr>
              </a:solidFill>
              <a:latin typeface="Calibri" panose="020F0502020204030204" pitchFamily="34" charset="0"/>
              <a:cs typeface="Calibri" panose="020F0502020204030204" pitchFamily="34" charset="0"/>
            </a:endParaRPr>
          </a:p>
          <a:p>
            <a:pPr marL="342900" indent="-342900" algn="just">
              <a:spcBef>
                <a:spcPts val="300"/>
              </a:spcBef>
              <a:spcAft>
                <a:spcPts val="300"/>
              </a:spcAft>
              <a:buFont typeface="Arial" pitchFamily="34" charset="0"/>
              <a:buChar char="•"/>
            </a:pPr>
            <a:r>
              <a:rPr lang="en-US" dirty="0">
                <a:solidFill>
                  <a:schemeClr val="accent1">
                    <a:lumMod val="75000"/>
                  </a:schemeClr>
                </a:solidFill>
                <a:latin typeface="Calibri" panose="020F0502020204030204" pitchFamily="34" charset="0"/>
                <a:cs typeface="Calibri" panose="020F0502020204030204" pitchFamily="34" charset="0"/>
              </a:rPr>
              <a:t>Công </a:t>
            </a:r>
            <a:r>
              <a:rPr lang="en-US" dirty="0" err="1">
                <a:solidFill>
                  <a:schemeClr val="accent1">
                    <a:lumMod val="75000"/>
                  </a:schemeClr>
                </a:solidFill>
                <a:latin typeface="Calibri" panose="020F0502020204030204" pitchFamily="34" charset="0"/>
                <a:cs typeface="Calibri" panose="020F0502020204030204" pitchFamily="34" charset="0"/>
              </a:rPr>
              <a:t>văn</a:t>
            </a:r>
            <a:r>
              <a:rPr lang="en-US" dirty="0">
                <a:solidFill>
                  <a:schemeClr val="accent1">
                    <a:lumMod val="75000"/>
                  </a:schemeClr>
                </a:solidFill>
                <a:latin typeface="Calibri" panose="020F0502020204030204" pitchFamily="34" charset="0"/>
                <a:cs typeface="Calibri" panose="020F0502020204030204" pitchFamily="34" charset="0"/>
              </a:rPr>
              <a:t> 2390/BTTTT-THH </a:t>
            </a:r>
            <a:r>
              <a:rPr lang="en-US" dirty="0" err="1">
                <a:solidFill>
                  <a:schemeClr val="accent1">
                    <a:lumMod val="75000"/>
                  </a:schemeClr>
                </a:solidFill>
                <a:latin typeface="Calibri" panose="020F0502020204030204" pitchFamily="34" charset="0"/>
                <a:cs typeface="Calibri" panose="020F0502020204030204" pitchFamily="34" charset="0"/>
              </a:rPr>
              <a:t>ngày</a:t>
            </a:r>
            <a:r>
              <a:rPr lang="en-US" dirty="0">
                <a:solidFill>
                  <a:schemeClr val="accent1">
                    <a:lumMod val="75000"/>
                  </a:schemeClr>
                </a:solidFill>
                <a:latin typeface="Calibri" panose="020F0502020204030204" pitchFamily="34" charset="0"/>
                <a:cs typeface="Calibri" panose="020F0502020204030204" pitchFamily="34" charset="0"/>
              </a:rPr>
              <a:t> 29/6/2020 </a:t>
            </a:r>
            <a:r>
              <a:rPr lang="en-US" dirty="0" err="1">
                <a:solidFill>
                  <a:schemeClr val="accent1">
                    <a:lumMod val="75000"/>
                  </a:schemeClr>
                </a:solidFill>
                <a:latin typeface="Calibri" panose="020F0502020204030204" pitchFamily="34" charset="0"/>
                <a:cs typeface="Calibri" panose="020F0502020204030204" pitchFamily="34" charset="0"/>
              </a:rPr>
              <a:t>hướng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dẫn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Khung</a:t>
            </a:r>
            <a:r>
              <a:rPr lang="en-US" dirty="0">
                <a:solidFill>
                  <a:schemeClr val="accent1">
                    <a:lumMod val="75000"/>
                  </a:schemeClr>
                </a:solidFill>
                <a:latin typeface="Calibri" panose="020F0502020204030204" pitchFamily="34" charset="0"/>
                <a:cs typeface="Calibri" panose="020F0502020204030204" pitchFamily="34" charset="0"/>
              </a:rPr>
              <a:t> Chương </a:t>
            </a:r>
            <a:r>
              <a:rPr lang="en-US" dirty="0" err="1">
                <a:solidFill>
                  <a:schemeClr val="accent1">
                    <a:lumMod val="75000"/>
                  </a:schemeClr>
                </a:solidFill>
                <a:latin typeface="Calibri" panose="020F0502020204030204" pitchFamily="34" charset="0"/>
                <a:cs typeface="Calibri" panose="020F0502020204030204" pitchFamily="34" charset="0"/>
              </a:rPr>
              <a:t>trình</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Chuyển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đổi</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số</a:t>
            </a:r>
            <a:r>
              <a:rPr lang="en-US" dirty="0">
                <a:solidFill>
                  <a:schemeClr val="accent1">
                    <a:lumMod val="75000"/>
                  </a:schemeClr>
                </a:solidFill>
                <a:latin typeface="Calibri" panose="020F0502020204030204" pitchFamily="34" charset="0"/>
                <a:cs typeface="Calibri" panose="020F0502020204030204" pitchFamily="34" charset="0"/>
              </a:rPr>
              <a:t> cấp </a:t>
            </a:r>
            <a:r>
              <a:rPr lang="en-US" dirty="0" err="1">
                <a:solidFill>
                  <a:schemeClr val="accent1">
                    <a:lumMod val="75000"/>
                  </a:schemeClr>
                </a:solidFill>
                <a:latin typeface="Calibri" panose="020F0502020204030204" pitchFamily="34" charset="0"/>
                <a:cs typeface="Calibri" panose="020F0502020204030204" pitchFamily="34" charset="0"/>
              </a:rPr>
              <a:t>bộ</a:t>
            </a:r>
            <a:r>
              <a:rPr lang="en-US" dirty="0">
                <a:solidFill>
                  <a:schemeClr val="accent1">
                    <a:lumMod val="75000"/>
                  </a:schemeClr>
                </a:solidFill>
                <a:latin typeface="Calibri" panose="020F0502020204030204" pitchFamily="34" charset="0"/>
                <a:cs typeface="Calibri" panose="020F0502020204030204" pitchFamily="34" charset="0"/>
              </a:rPr>
              <a:t>, cấp </a:t>
            </a:r>
            <a:r>
              <a:rPr lang="en-US" dirty="0" err="1">
                <a:solidFill>
                  <a:schemeClr val="accent1">
                    <a:lumMod val="75000"/>
                  </a:schemeClr>
                </a:solidFill>
                <a:latin typeface="Calibri" panose="020F0502020204030204" pitchFamily="34" charset="0"/>
                <a:cs typeface="Calibri" panose="020F0502020204030204" pitchFamily="34" charset="0"/>
              </a:rPr>
              <a:t>tỉnh</a:t>
            </a:r>
            <a:endParaRPr lang="en-US" dirty="0">
              <a:solidFill>
                <a:schemeClr val="accent1">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93395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0430212" cy="553998"/>
          </a:xfrm>
          <a:prstGeom prst="rect">
            <a:avLst/>
          </a:prstGeom>
          <a:noFill/>
        </p:spPr>
        <p:txBody>
          <a:bodyPr wrap="square" rtlCol="0">
            <a:spAutoFit/>
            <a:scene3d>
              <a:camera prst="orthographicFront"/>
              <a:lightRig rig="threePt" dir="t"/>
            </a:scene3d>
            <a:sp3d contourW="12700"/>
          </a:bodyPr>
          <a:lstStyle/>
          <a:p>
            <a:r>
              <a:rPr lang="en-US" altLang="ko-KR" sz="3000" b="1" dirty="0">
                <a:latin typeface="Calibri" panose="020F0502020204030204" pitchFamily="34" charset="0"/>
                <a:cs typeface="Calibri" panose="020F0502020204030204" pitchFamily="34" charset="0"/>
              </a:rPr>
              <a:t>TRONG NƯỚC</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5</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p:cNvSpPr/>
          <p:nvPr/>
        </p:nvSpPr>
        <p:spPr>
          <a:xfrm>
            <a:off x="1408841" y="1216263"/>
            <a:ext cx="10604968" cy="707886"/>
          </a:xfrm>
          <a:prstGeom prst="rect">
            <a:avLst/>
          </a:prstGeom>
        </p:spPr>
        <p:txBody>
          <a:bodyPr wrap="square">
            <a:spAutoFit/>
          </a:bodyPr>
          <a:lstStyle/>
          <a:p>
            <a:pPr algn="just">
              <a:spcBef>
                <a:spcPts val="300"/>
              </a:spcBef>
              <a:spcAft>
                <a:spcPts val="300"/>
              </a:spcAft>
            </a:pPr>
            <a:r>
              <a:rPr lang="en-US" sz="2000" b="1" dirty="0" err="1">
                <a:solidFill>
                  <a:schemeClr val="accent1">
                    <a:lumMod val="75000"/>
                  </a:schemeClr>
                </a:solidFill>
                <a:latin typeface="Calibri" panose="020F0502020204030204" pitchFamily="34" charset="0"/>
                <a:cs typeface="Calibri" panose="020F0502020204030204" pitchFamily="34" charset="0"/>
              </a:rPr>
              <a:t>Bộ</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ngành</a:t>
            </a:r>
            <a:r>
              <a:rPr lang="en-US" sz="2000" b="1" dirty="0">
                <a:solidFill>
                  <a:schemeClr val="accent1">
                    <a:lumMod val="75000"/>
                  </a:schemeClr>
                </a:solidFill>
                <a:latin typeface="Calibri" panose="020F0502020204030204" pitchFamily="34" charset="0"/>
                <a:cs typeface="Calibri" panose="020F0502020204030204" pitchFamily="34" charset="0"/>
              </a:rPr>
              <a:t> ban </a:t>
            </a:r>
            <a:r>
              <a:rPr lang="en-US" sz="2000" b="1" dirty="0" err="1">
                <a:solidFill>
                  <a:schemeClr val="accent1">
                    <a:lumMod val="75000"/>
                  </a:schemeClr>
                </a:solidFill>
                <a:latin typeface="Calibri" panose="020F0502020204030204" pitchFamily="34" charset="0"/>
                <a:cs typeface="Calibri" panose="020F0502020204030204" pitchFamily="34" charset="0"/>
              </a:rPr>
              <a:t>hành</a:t>
            </a:r>
            <a:r>
              <a:rPr lang="en-US" sz="2000" b="1" dirty="0">
                <a:solidFill>
                  <a:schemeClr val="accent1">
                    <a:lumMod val="75000"/>
                  </a:schemeClr>
                </a:solidFill>
                <a:latin typeface="Calibri" panose="020F0502020204030204" pitchFamily="34" charset="0"/>
                <a:cs typeface="Calibri" panose="020F0502020204030204" pitchFamily="34" charset="0"/>
              </a:rPr>
              <a:t> Kế hoạch/Chương </a:t>
            </a:r>
            <a:r>
              <a:rPr lang="en-US" sz="2000" b="1" dirty="0" err="1">
                <a:solidFill>
                  <a:schemeClr val="accent1">
                    <a:lumMod val="75000"/>
                  </a:schemeClr>
                </a:solidFill>
                <a:latin typeface="Calibri" panose="020F0502020204030204" pitchFamily="34" charset="0"/>
                <a:cs typeface="Calibri" panose="020F0502020204030204" pitchFamily="34" charset="0"/>
              </a:rPr>
              <a:t>trình</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chuyển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đổi</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số</a:t>
            </a:r>
            <a:r>
              <a:rPr lang="en-US" sz="2000" b="1" dirty="0">
                <a:solidFill>
                  <a:schemeClr val="accent1">
                    <a:lumMod val="75000"/>
                  </a:schemeClr>
                </a:solidFill>
                <a:latin typeface="Calibri" panose="020F0502020204030204" pitchFamily="34" charset="0"/>
                <a:cs typeface="Calibri" panose="020F0502020204030204" pitchFamily="34" charset="0"/>
              </a:rPr>
              <a:t> (BTTTT, BXD, BGTVT, BTNMT, BNV, BYT, BTC)   </a:t>
            </a:r>
            <a:endParaRPr lang="en-US" sz="2000" b="1" i="1" dirty="0">
              <a:solidFill>
                <a:schemeClr val="accent1">
                  <a:lumMod val="75000"/>
                </a:schemeClr>
              </a:solidFill>
              <a:latin typeface="Calibri" panose="020F0502020204030204" pitchFamily="34" charset="0"/>
              <a:cs typeface="Calibri" panose="020F0502020204030204" pitchFamily="34" charset="0"/>
            </a:endParaRPr>
          </a:p>
        </p:txBody>
      </p:sp>
      <p:sp>
        <p:nvSpPr>
          <p:cNvPr id="2" name="Oval 1"/>
          <p:cNvSpPr/>
          <p:nvPr/>
        </p:nvSpPr>
        <p:spPr>
          <a:xfrm>
            <a:off x="436810" y="1145530"/>
            <a:ext cx="858840" cy="83265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rgbClr val="FF0000"/>
                </a:solidFill>
                <a:latin typeface="Calibri" panose="020F0502020204030204" pitchFamily="34" charset="0"/>
                <a:cs typeface="Calibri" panose="020F0502020204030204" pitchFamily="34" charset="0"/>
              </a:rPr>
              <a:t>07</a:t>
            </a:r>
          </a:p>
        </p:txBody>
      </p:sp>
      <p:sp>
        <p:nvSpPr>
          <p:cNvPr id="8" name="Oval 7"/>
          <p:cNvSpPr/>
          <p:nvPr/>
        </p:nvSpPr>
        <p:spPr>
          <a:xfrm>
            <a:off x="437521" y="2213952"/>
            <a:ext cx="858129" cy="83873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rgbClr val="FF0000"/>
                </a:solidFill>
                <a:latin typeface="Calibri" panose="020F0502020204030204" pitchFamily="34" charset="0"/>
                <a:cs typeface="Calibri" panose="020F0502020204030204" pitchFamily="34" charset="0"/>
              </a:rPr>
              <a:t>03</a:t>
            </a:r>
          </a:p>
        </p:txBody>
      </p:sp>
      <p:sp>
        <p:nvSpPr>
          <p:cNvPr id="9" name="Rectangle 8"/>
          <p:cNvSpPr/>
          <p:nvPr/>
        </p:nvSpPr>
        <p:spPr>
          <a:xfrm>
            <a:off x="1408841" y="2435927"/>
            <a:ext cx="10225141" cy="400110"/>
          </a:xfrm>
          <a:prstGeom prst="rect">
            <a:avLst/>
          </a:prstGeom>
        </p:spPr>
        <p:txBody>
          <a:bodyPr wrap="square">
            <a:spAutoFit/>
          </a:bodyPr>
          <a:lstStyle/>
          <a:p>
            <a:pPr algn="just">
              <a:spcBef>
                <a:spcPts val="300"/>
              </a:spcBef>
              <a:spcAft>
                <a:spcPts val="300"/>
              </a:spcAft>
            </a:pPr>
            <a:r>
              <a:rPr lang="en-US" sz="2000" b="1" dirty="0" err="1">
                <a:solidFill>
                  <a:schemeClr val="accent1">
                    <a:lumMod val="75000"/>
                  </a:schemeClr>
                </a:solidFill>
                <a:latin typeface="Calibri" panose="020F0502020204030204" pitchFamily="34" charset="0"/>
                <a:cs typeface="Calibri" panose="020F0502020204030204" pitchFamily="34" charset="0"/>
              </a:rPr>
              <a:t>Tỉnh</a:t>
            </a:r>
            <a:r>
              <a:rPr lang="en-US" sz="2000" b="1" dirty="0">
                <a:solidFill>
                  <a:schemeClr val="accent1">
                    <a:lumMod val="75000"/>
                  </a:schemeClr>
                </a:solidFill>
                <a:latin typeface="Calibri" panose="020F0502020204030204" pitchFamily="34" charset="0"/>
                <a:cs typeface="Calibri" panose="020F0502020204030204" pitchFamily="34" charset="0"/>
              </a:rPr>
              <a:t> ban </a:t>
            </a:r>
            <a:r>
              <a:rPr lang="en-US" sz="2000" b="1" dirty="0" err="1">
                <a:solidFill>
                  <a:schemeClr val="accent1">
                    <a:lumMod val="75000"/>
                  </a:schemeClr>
                </a:solidFill>
                <a:latin typeface="Calibri" panose="020F0502020204030204" pitchFamily="34" charset="0"/>
                <a:cs typeface="Calibri" panose="020F0502020204030204" pitchFamily="34" charset="0"/>
              </a:rPr>
              <a:t>hành</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Nghị</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quyết</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chuyên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đề</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về</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chuyển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đổi</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số</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Bến</a:t>
            </a:r>
            <a:r>
              <a:rPr lang="en-US" sz="2000" b="1" dirty="0">
                <a:solidFill>
                  <a:schemeClr val="accent1">
                    <a:lumMod val="75000"/>
                  </a:schemeClr>
                </a:solidFill>
                <a:latin typeface="Calibri" panose="020F0502020204030204" pitchFamily="34" charset="0"/>
                <a:cs typeface="Calibri" panose="020F0502020204030204" pitchFamily="34" charset="0"/>
              </a:rPr>
              <a:t> Tre, Thái Nguyên, </a:t>
            </a:r>
            <a:r>
              <a:rPr lang="en-US" sz="2000" b="1" dirty="0" err="1">
                <a:solidFill>
                  <a:schemeClr val="accent1">
                    <a:lumMod val="75000"/>
                  </a:schemeClr>
                </a:solidFill>
                <a:latin typeface="Calibri" panose="020F0502020204030204" pitchFamily="34" charset="0"/>
                <a:cs typeface="Calibri" panose="020F0502020204030204" pitchFamily="34" charset="0"/>
              </a:rPr>
              <a:t>Tây</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Ninh</a:t>
            </a:r>
            <a:r>
              <a:rPr lang="en-US" sz="2000" b="1" dirty="0">
                <a:solidFill>
                  <a:schemeClr val="accent1">
                    <a:lumMod val="75000"/>
                  </a:schemeClr>
                </a:solidFill>
                <a:latin typeface="Calibri" panose="020F0502020204030204" pitchFamily="34" charset="0"/>
                <a:cs typeface="Calibri" panose="020F0502020204030204" pitchFamily="34" charset="0"/>
              </a:rPr>
              <a:t>) </a:t>
            </a:r>
            <a:endParaRPr lang="en-US" sz="2000" b="1" i="1" dirty="0">
              <a:solidFill>
                <a:schemeClr val="accent1">
                  <a:lumMod val="75000"/>
                </a:schemeClr>
              </a:solidFill>
              <a:latin typeface="Calibri" panose="020F0502020204030204" pitchFamily="34" charset="0"/>
              <a:cs typeface="Calibri" panose="020F0502020204030204" pitchFamily="34" charset="0"/>
            </a:endParaRPr>
          </a:p>
        </p:txBody>
      </p:sp>
      <p:sp>
        <p:nvSpPr>
          <p:cNvPr id="10" name="Oval 9"/>
          <p:cNvSpPr/>
          <p:nvPr/>
        </p:nvSpPr>
        <p:spPr>
          <a:xfrm>
            <a:off x="436809" y="4284743"/>
            <a:ext cx="858129" cy="80776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rgbClr val="FF0000"/>
                </a:solidFill>
                <a:latin typeface="Calibri" panose="020F0502020204030204" pitchFamily="34" charset="0"/>
                <a:cs typeface="Calibri" panose="020F0502020204030204" pitchFamily="34" charset="0"/>
              </a:rPr>
              <a:t>26</a:t>
            </a:r>
          </a:p>
        </p:txBody>
      </p:sp>
      <p:sp>
        <p:nvSpPr>
          <p:cNvPr id="14" name="Rectangle 13"/>
          <p:cNvSpPr/>
          <p:nvPr/>
        </p:nvSpPr>
        <p:spPr>
          <a:xfrm>
            <a:off x="1408841" y="4219499"/>
            <a:ext cx="10604968" cy="1015663"/>
          </a:xfrm>
          <a:prstGeom prst="rect">
            <a:avLst/>
          </a:prstGeom>
        </p:spPr>
        <p:txBody>
          <a:bodyPr wrap="square">
            <a:spAutoFit/>
          </a:bodyPr>
          <a:lstStyle/>
          <a:p>
            <a:pPr algn="just">
              <a:spcBef>
                <a:spcPts val="300"/>
              </a:spcBef>
              <a:spcAft>
                <a:spcPts val="300"/>
              </a:spcAft>
            </a:pPr>
            <a:r>
              <a:rPr lang="en-US" sz="2000" b="1" dirty="0" err="1">
                <a:solidFill>
                  <a:schemeClr val="accent1">
                    <a:lumMod val="75000"/>
                  </a:schemeClr>
                </a:solidFill>
                <a:latin typeface="Calibri" panose="020F0502020204030204" pitchFamily="34" charset="0"/>
                <a:cs typeface="Calibri" panose="020F0502020204030204" pitchFamily="34" charset="0"/>
              </a:rPr>
              <a:t>Tỉnh</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thành</a:t>
            </a:r>
            <a:r>
              <a:rPr lang="en-US" sz="2000" b="1" dirty="0">
                <a:solidFill>
                  <a:schemeClr val="accent1">
                    <a:lumMod val="75000"/>
                  </a:schemeClr>
                </a:solidFill>
                <a:latin typeface="Calibri" panose="020F0502020204030204" pitchFamily="34" charset="0"/>
                <a:cs typeface="Calibri" panose="020F0502020204030204" pitchFamily="34" charset="0"/>
              </a:rPr>
              <a:t> ban </a:t>
            </a:r>
            <a:r>
              <a:rPr lang="en-US" sz="2000" b="1" dirty="0" err="1">
                <a:solidFill>
                  <a:schemeClr val="accent1">
                    <a:lumMod val="75000"/>
                  </a:schemeClr>
                </a:solidFill>
                <a:latin typeface="Calibri" panose="020F0502020204030204" pitchFamily="34" charset="0"/>
                <a:cs typeface="Calibri" panose="020F0502020204030204" pitchFamily="34" charset="0"/>
              </a:rPr>
              <a:t>hành</a:t>
            </a:r>
            <a:r>
              <a:rPr lang="en-US" sz="2000" b="1" dirty="0">
                <a:solidFill>
                  <a:schemeClr val="accent1">
                    <a:lumMod val="75000"/>
                  </a:schemeClr>
                </a:solidFill>
                <a:latin typeface="Calibri" panose="020F0502020204030204" pitchFamily="34" charset="0"/>
                <a:cs typeface="Calibri" panose="020F0502020204030204" pitchFamily="34" charset="0"/>
              </a:rPr>
              <a:t> Kế hoạch/Chương </a:t>
            </a:r>
            <a:r>
              <a:rPr lang="en-US" sz="2000" b="1" dirty="0" err="1">
                <a:solidFill>
                  <a:schemeClr val="accent1">
                    <a:lumMod val="75000"/>
                  </a:schemeClr>
                </a:solidFill>
                <a:latin typeface="Calibri" panose="020F0502020204030204" pitchFamily="34" charset="0"/>
                <a:cs typeface="Calibri" panose="020F0502020204030204" pitchFamily="34" charset="0"/>
              </a:rPr>
              <a:t>trình</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chuyển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đổi</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số</a:t>
            </a:r>
            <a:r>
              <a:rPr lang="en-US" sz="2000" b="1" dirty="0">
                <a:solidFill>
                  <a:schemeClr val="accent1">
                    <a:lumMod val="75000"/>
                  </a:schemeClr>
                </a:solidFill>
                <a:latin typeface="Calibri" panose="020F0502020204030204" pitchFamily="34" charset="0"/>
                <a:cs typeface="Calibri" panose="020F0502020204030204" pitchFamily="34" charset="0"/>
              </a:rPr>
              <a:t> (05 </a:t>
            </a:r>
            <a:r>
              <a:rPr lang="en-US" sz="2000" b="1" dirty="0" err="1">
                <a:solidFill>
                  <a:schemeClr val="accent1">
                    <a:lumMod val="75000"/>
                  </a:schemeClr>
                </a:solidFill>
                <a:latin typeface="Calibri" panose="020F0502020204030204" pitchFamily="34" charset="0"/>
                <a:cs typeface="Calibri" panose="020F0502020204030204" pitchFamily="34" charset="0"/>
              </a:rPr>
              <a:t>tỉnh</a:t>
            </a:r>
            <a:r>
              <a:rPr lang="en-US" sz="2000" b="1" dirty="0">
                <a:solidFill>
                  <a:schemeClr val="accent1">
                    <a:lumMod val="75000"/>
                  </a:schemeClr>
                </a:solidFill>
                <a:latin typeface="Calibri" panose="020F0502020204030204" pitchFamily="34" charset="0"/>
                <a:cs typeface="Calibri" panose="020F0502020204030204" pitchFamily="34" charset="0"/>
              </a:rPr>
              <a:t> ban </a:t>
            </a:r>
            <a:r>
              <a:rPr lang="en-US" sz="2000" b="1" dirty="0" err="1">
                <a:solidFill>
                  <a:schemeClr val="accent1">
                    <a:lumMod val="75000"/>
                  </a:schemeClr>
                </a:solidFill>
                <a:latin typeface="Calibri" panose="020F0502020204030204" pitchFamily="34" charset="0"/>
                <a:cs typeface="Calibri" panose="020F0502020204030204" pitchFamily="34" charset="0"/>
              </a:rPr>
              <a:t>hành</a:t>
            </a:r>
            <a:r>
              <a:rPr lang="en-US" sz="2000" b="1" dirty="0">
                <a:solidFill>
                  <a:schemeClr val="accent1">
                    <a:lumMod val="75000"/>
                  </a:schemeClr>
                </a:solidFill>
                <a:latin typeface="Calibri" panose="020F0502020204030204" pitchFamily="34" charset="0"/>
                <a:cs typeface="Calibri" panose="020F0502020204030204" pitchFamily="34" charset="0"/>
              </a:rPr>
              <a:t> Chương </a:t>
            </a:r>
            <a:r>
              <a:rPr lang="en-US" sz="2000" b="1" dirty="0" err="1">
                <a:solidFill>
                  <a:schemeClr val="accent1">
                    <a:lumMod val="75000"/>
                  </a:schemeClr>
                </a:solidFill>
                <a:latin typeface="Calibri" panose="020F0502020204030204" pitchFamily="34" charset="0"/>
                <a:cs typeface="Calibri" panose="020F0502020204030204" pitchFamily="34" charset="0"/>
              </a:rPr>
              <a:t>trình</a:t>
            </a:r>
            <a:r>
              <a:rPr lang="en-US" sz="2000" b="1" dirty="0">
                <a:solidFill>
                  <a:schemeClr val="accent1">
                    <a:lumMod val="75000"/>
                  </a:schemeClr>
                </a:solidFill>
                <a:latin typeface="Calibri" panose="020F0502020204030204" pitchFamily="34" charset="0"/>
                <a:cs typeface="Calibri" panose="020F0502020204030204" pitchFamily="34" charset="0"/>
              </a:rPr>
              <a:t>, 21 </a:t>
            </a:r>
            <a:r>
              <a:rPr lang="en-US" sz="2000" b="1" dirty="0" err="1">
                <a:solidFill>
                  <a:schemeClr val="accent1">
                    <a:lumMod val="75000"/>
                  </a:schemeClr>
                </a:solidFill>
                <a:latin typeface="Calibri" panose="020F0502020204030204" pitchFamily="34" charset="0"/>
                <a:cs typeface="Calibri" panose="020F0502020204030204" pitchFamily="34" charset="0"/>
              </a:rPr>
              <a:t>tỉnh</a:t>
            </a:r>
            <a:r>
              <a:rPr lang="en-US" sz="2000" b="1" dirty="0">
                <a:solidFill>
                  <a:schemeClr val="accent1">
                    <a:lumMod val="75000"/>
                  </a:schemeClr>
                </a:solidFill>
                <a:latin typeface="Calibri" panose="020F0502020204030204" pitchFamily="34" charset="0"/>
                <a:cs typeface="Calibri" panose="020F0502020204030204" pitchFamily="34" charset="0"/>
              </a:rPr>
              <a:t> ban </a:t>
            </a:r>
            <a:r>
              <a:rPr lang="en-US" sz="2000" b="1" dirty="0" err="1">
                <a:solidFill>
                  <a:schemeClr val="accent1">
                    <a:lumMod val="75000"/>
                  </a:schemeClr>
                </a:solidFill>
                <a:latin typeface="Calibri" panose="020F0502020204030204" pitchFamily="34" charset="0"/>
                <a:cs typeface="Calibri" panose="020F0502020204030204" pitchFamily="34" charset="0"/>
              </a:rPr>
              <a:t>hành</a:t>
            </a:r>
            <a:r>
              <a:rPr lang="en-US" sz="2000" b="1" dirty="0">
                <a:solidFill>
                  <a:schemeClr val="accent1">
                    <a:lumMod val="75000"/>
                  </a:schemeClr>
                </a:solidFill>
                <a:latin typeface="Calibri" panose="020F0502020204030204" pitchFamily="34" charset="0"/>
                <a:cs typeface="Calibri" panose="020F0502020204030204" pitchFamily="34" charset="0"/>
              </a:rPr>
              <a:t> Kế hoạch); </a:t>
            </a:r>
            <a:r>
              <a:rPr lang="en-US" sz="2000" b="1" dirty="0" err="1">
                <a:solidFill>
                  <a:schemeClr val="accent1">
                    <a:lumMod val="75000"/>
                  </a:schemeClr>
                </a:solidFill>
                <a:latin typeface="Calibri" panose="020F0502020204030204" pitchFamily="34" charset="0"/>
                <a:cs typeface="Calibri" panose="020F0502020204030204" pitchFamily="34" charset="0"/>
              </a:rPr>
              <a:t>chưa</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có</a:t>
            </a:r>
            <a:r>
              <a:rPr lang="en-US" sz="2000" b="1" dirty="0">
                <a:solidFill>
                  <a:schemeClr val="accent1">
                    <a:lumMod val="75000"/>
                  </a:schemeClr>
                </a:solidFill>
                <a:latin typeface="Calibri" panose="020F0502020204030204" pitchFamily="34" charset="0"/>
                <a:cs typeface="Calibri" panose="020F0502020204030204" pitchFamily="34" charset="0"/>
              </a:rPr>
              <a:t> kinh </a:t>
            </a:r>
            <a:r>
              <a:rPr lang="en-US" sz="2000" b="1" dirty="0" err="1">
                <a:solidFill>
                  <a:schemeClr val="accent1">
                    <a:lumMod val="75000"/>
                  </a:schemeClr>
                </a:solidFill>
                <a:latin typeface="Calibri" panose="020F0502020204030204" pitchFamily="34" charset="0"/>
                <a:cs typeface="Calibri" panose="020F0502020204030204" pitchFamily="34" charset="0"/>
              </a:rPr>
              <a:t>phí</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chủ</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yếu</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triển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khai</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các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nhiệm</a:t>
            </a:r>
            <a:r>
              <a:rPr lang="en-US" sz="2000" b="1" dirty="0">
                <a:solidFill>
                  <a:schemeClr val="accent1">
                    <a:lumMod val="75000"/>
                  </a:schemeClr>
                </a:solidFill>
                <a:latin typeface="Calibri" panose="020F0502020204030204" pitchFamily="34" charset="0"/>
                <a:cs typeface="Calibri" panose="020F0502020204030204" pitchFamily="34" charset="0"/>
              </a:rPr>
              <a:t> vụ </a:t>
            </a:r>
            <a:r>
              <a:rPr lang="en-US" sz="2000" b="1" dirty="0" err="1">
                <a:solidFill>
                  <a:schemeClr val="accent1">
                    <a:lumMod val="75000"/>
                  </a:schemeClr>
                </a:solidFill>
                <a:latin typeface="Calibri" panose="020F0502020204030204" pitchFamily="34" charset="0"/>
                <a:cs typeface="Calibri" panose="020F0502020204030204" pitchFamily="34" charset="0"/>
              </a:rPr>
              <a:t>chung</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theo</a:t>
            </a:r>
            <a:r>
              <a:rPr lang="en-US" sz="2000" b="1" dirty="0">
                <a:solidFill>
                  <a:schemeClr val="accent1">
                    <a:lumMod val="75000"/>
                  </a:schemeClr>
                </a:solidFill>
                <a:latin typeface="Calibri" panose="020F0502020204030204" pitchFamily="34" charset="0"/>
                <a:cs typeface="Calibri" panose="020F0502020204030204" pitchFamily="34" charset="0"/>
              </a:rPr>
              <a:t> Chương </a:t>
            </a:r>
            <a:r>
              <a:rPr lang="en-US" sz="2000" b="1" dirty="0" err="1">
                <a:solidFill>
                  <a:schemeClr val="accent1">
                    <a:lumMod val="75000"/>
                  </a:schemeClr>
                </a:solidFill>
                <a:latin typeface="Calibri" panose="020F0502020204030204" pitchFamily="34" charset="0"/>
                <a:cs typeface="Calibri" panose="020F0502020204030204" pitchFamily="34" charset="0"/>
              </a:rPr>
              <a:t>trình</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Chuyển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đổi</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số</a:t>
            </a:r>
            <a:r>
              <a:rPr lang="en-US" sz="2000" b="1" dirty="0">
                <a:solidFill>
                  <a:schemeClr val="accent1">
                    <a:lumMod val="75000"/>
                  </a:schemeClr>
                </a:solidFill>
                <a:latin typeface="Calibri" panose="020F0502020204030204" pitchFamily="34" charset="0"/>
                <a:cs typeface="Calibri" panose="020F0502020204030204" pitchFamily="34" charset="0"/>
              </a:rPr>
              <a:t> Quốc </a:t>
            </a:r>
            <a:r>
              <a:rPr lang="en-US" sz="2000" b="1" dirty="0" err="1">
                <a:solidFill>
                  <a:schemeClr val="accent1">
                    <a:lumMod val="75000"/>
                  </a:schemeClr>
                </a:solidFill>
                <a:latin typeface="Calibri" panose="020F0502020204030204" pitchFamily="34" charset="0"/>
                <a:cs typeface="Calibri" panose="020F0502020204030204" pitchFamily="34" charset="0"/>
              </a:rPr>
              <a:t>gia</a:t>
            </a:r>
            <a:endParaRPr lang="en-US" sz="2000" b="1" i="1" dirty="0">
              <a:solidFill>
                <a:schemeClr val="accent1">
                  <a:lumMod val="75000"/>
                </a:schemeClr>
              </a:solidFill>
              <a:latin typeface="Calibri" panose="020F0502020204030204" pitchFamily="34" charset="0"/>
              <a:cs typeface="Calibri" panose="020F0502020204030204" pitchFamily="34" charset="0"/>
            </a:endParaRPr>
          </a:p>
        </p:txBody>
      </p:sp>
      <p:sp>
        <p:nvSpPr>
          <p:cNvPr id="15" name="Oval 14"/>
          <p:cNvSpPr/>
          <p:nvPr/>
        </p:nvSpPr>
        <p:spPr>
          <a:xfrm>
            <a:off x="436809" y="3221212"/>
            <a:ext cx="858129" cy="838738"/>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000" b="1" dirty="0">
                <a:solidFill>
                  <a:srgbClr val="FF0000"/>
                </a:solidFill>
                <a:latin typeface="Calibri" panose="020F0502020204030204" pitchFamily="34" charset="0"/>
                <a:cs typeface="Calibri" panose="020F0502020204030204" pitchFamily="34" charset="0"/>
              </a:rPr>
              <a:t>01</a:t>
            </a:r>
          </a:p>
        </p:txBody>
      </p:sp>
      <p:sp>
        <p:nvSpPr>
          <p:cNvPr id="16" name="Rectangle 15"/>
          <p:cNvSpPr/>
          <p:nvPr/>
        </p:nvSpPr>
        <p:spPr>
          <a:xfrm>
            <a:off x="1408841" y="3290048"/>
            <a:ext cx="10604968" cy="707886"/>
          </a:xfrm>
          <a:prstGeom prst="rect">
            <a:avLst/>
          </a:prstGeom>
        </p:spPr>
        <p:txBody>
          <a:bodyPr wrap="square">
            <a:spAutoFit/>
          </a:bodyPr>
          <a:lstStyle/>
          <a:p>
            <a:pPr algn="just">
              <a:spcBef>
                <a:spcPts val="300"/>
              </a:spcBef>
              <a:spcAft>
                <a:spcPts val="300"/>
              </a:spcAft>
            </a:pPr>
            <a:r>
              <a:rPr lang="en-US" sz="2000" b="1" dirty="0" err="1">
                <a:solidFill>
                  <a:schemeClr val="accent1">
                    <a:lumMod val="75000"/>
                  </a:schemeClr>
                </a:solidFill>
                <a:latin typeface="Calibri" panose="020F0502020204030204" pitchFamily="34" charset="0"/>
                <a:cs typeface="Calibri" panose="020F0502020204030204" pitchFamily="34" charset="0"/>
              </a:rPr>
              <a:t>Tỉnh</a:t>
            </a:r>
            <a:r>
              <a:rPr lang="en-US" sz="2000" b="1" dirty="0">
                <a:solidFill>
                  <a:schemeClr val="accent1">
                    <a:lumMod val="75000"/>
                  </a:schemeClr>
                </a:solidFill>
                <a:latin typeface="Calibri" panose="020F0502020204030204" pitchFamily="34" charset="0"/>
                <a:cs typeface="Calibri" panose="020F0502020204030204" pitchFamily="34" charset="0"/>
              </a:rPr>
              <a:t> ban </a:t>
            </a:r>
            <a:r>
              <a:rPr lang="en-US" sz="2000" b="1" dirty="0" err="1">
                <a:solidFill>
                  <a:schemeClr val="accent1">
                    <a:lumMod val="75000"/>
                  </a:schemeClr>
                </a:solidFill>
                <a:latin typeface="Calibri" panose="020F0502020204030204" pitchFamily="34" charset="0"/>
                <a:cs typeface="Calibri" panose="020F0502020204030204" pitchFamily="34" charset="0"/>
              </a:rPr>
              <a:t>hành</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Đề</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án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chuyển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đổi</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số</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Bến</a:t>
            </a:r>
            <a:r>
              <a:rPr lang="en-US" sz="2000" b="1" dirty="0">
                <a:solidFill>
                  <a:schemeClr val="accent1">
                    <a:lumMod val="75000"/>
                  </a:schemeClr>
                </a:solidFill>
                <a:latin typeface="Calibri" panose="020F0502020204030204" pitchFamily="34" charset="0"/>
                <a:cs typeface="Calibri" panose="020F0502020204030204" pitchFamily="34" charset="0"/>
              </a:rPr>
              <a:t> Tre, </a:t>
            </a:r>
            <a:r>
              <a:rPr lang="en-US" sz="2000" b="1" dirty="0" err="1">
                <a:solidFill>
                  <a:schemeClr val="accent1">
                    <a:lumMod val="75000"/>
                  </a:schemeClr>
                </a:solidFill>
                <a:latin typeface="Calibri" panose="020F0502020204030204" pitchFamily="34" charset="0"/>
                <a:cs typeface="Calibri" panose="020F0502020204030204" pitchFamily="34" charset="0"/>
              </a:rPr>
              <a:t>tổng</a:t>
            </a:r>
            <a:r>
              <a:rPr lang="en-US" sz="2000" b="1" dirty="0">
                <a:solidFill>
                  <a:schemeClr val="accent1">
                    <a:lumMod val="75000"/>
                  </a:schemeClr>
                </a:solidFill>
                <a:latin typeface="Calibri" panose="020F0502020204030204" pitchFamily="34" charset="0"/>
                <a:cs typeface="Calibri" panose="020F0502020204030204" pitchFamily="34" charset="0"/>
              </a:rPr>
              <a:t> kinh </a:t>
            </a:r>
            <a:r>
              <a:rPr lang="en-US" sz="2000" b="1" dirty="0" err="1">
                <a:solidFill>
                  <a:schemeClr val="accent1">
                    <a:lumMod val="75000"/>
                  </a:schemeClr>
                </a:solidFill>
                <a:latin typeface="Calibri" panose="020F0502020204030204" pitchFamily="34" charset="0"/>
                <a:cs typeface="Calibri" panose="020F0502020204030204" pitchFamily="34" charset="0"/>
              </a:rPr>
              <a:t>phí</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thực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hiện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là</a:t>
            </a:r>
            <a:r>
              <a:rPr lang="en-US" sz="2000" b="1" dirty="0">
                <a:solidFill>
                  <a:schemeClr val="accent1">
                    <a:lumMod val="75000"/>
                  </a:schemeClr>
                </a:solidFill>
                <a:latin typeface="Calibri" panose="020F0502020204030204" pitchFamily="34" charset="0"/>
                <a:cs typeface="Calibri" panose="020F0502020204030204" pitchFamily="34" charset="0"/>
              </a:rPr>
              <a:t> 1285 </a:t>
            </a:r>
            <a:r>
              <a:rPr lang="en-US" sz="2000" b="1" dirty="0" err="1">
                <a:solidFill>
                  <a:schemeClr val="accent1">
                    <a:lumMod val="75000"/>
                  </a:schemeClr>
                </a:solidFill>
                <a:latin typeface="Calibri" panose="020F0502020204030204" pitchFamily="34" charset="0"/>
                <a:cs typeface="Calibri" panose="020F0502020204030204" pitchFamily="34" charset="0"/>
              </a:rPr>
              <a:t>tỷ</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đồng</a:t>
            </a:r>
            <a:r>
              <a:rPr lang="en-US" sz="2000" b="1" dirty="0">
                <a:solidFill>
                  <a:schemeClr val="accent1">
                    <a:lumMod val="75000"/>
                  </a:schemeClr>
                </a:solidFill>
                <a:latin typeface="Calibri" panose="020F0502020204030204" pitchFamily="34" charset="0"/>
                <a:cs typeface="Calibri" panose="020F0502020204030204" pitchFamily="34" charset="0"/>
              </a:rPr>
              <a:t>; 4 </a:t>
            </a:r>
            <a:r>
              <a:rPr lang="en-US" sz="2000" b="1" dirty="0" err="1">
                <a:solidFill>
                  <a:schemeClr val="accent1">
                    <a:lumMod val="75000"/>
                  </a:schemeClr>
                </a:solidFill>
                <a:latin typeface="Calibri" panose="020F0502020204030204" pitchFamily="34" charset="0"/>
                <a:cs typeface="Calibri" panose="020F0502020204030204" pitchFamily="34" charset="0"/>
              </a:rPr>
              <a:t>lĩnh</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vực</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ưu</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tiên</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gồm</a:t>
            </a:r>
            <a:r>
              <a:rPr lang="en-US" sz="2000" b="1" dirty="0">
                <a:solidFill>
                  <a:schemeClr val="accent1">
                    <a:lumMod val="75000"/>
                  </a:schemeClr>
                </a:solidFill>
                <a:latin typeface="Calibri" panose="020F0502020204030204" pitchFamily="34" charset="0"/>
                <a:cs typeface="Calibri" panose="020F0502020204030204" pitchFamily="34" charset="0"/>
              </a:rPr>
              <a:t> y </a:t>
            </a:r>
            <a:r>
              <a:rPr lang="en-US" sz="2000" b="1" dirty="0" err="1">
                <a:solidFill>
                  <a:schemeClr val="accent1">
                    <a:lumMod val="75000"/>
                  </a:schemeClr>
                </a:solidFill>
                <a:latin typeface="Calibri" panose="020F0502020204030204" pitchFamily="34" charset="0"/>
                <a:cs typeface="Calibri" panose="020F0502020204030204" pitchFamily="34" charset="0"/>
              </a:rPr>
              <a:t>tế</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giáo</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dục</a:t>
            </a:r>
            <a:r>
              <a:rPr lang="en-US" sz="2000" b="1" dirty="0">
                <a:solidFill>
                  <a:schemeClr val="accent1">
                    <a:lumMod val="75000"/>
                  </a:schemeClr>
                </a:solidFill>
                <a:latin typeface="Calibri" panose="020F0502020204030204" pitchFamily="34" charset="0"/>
                <a:cs typeface="Calibri" panose="020F0502020204030204" pitchFamily="34" charset="0"/>
              </a:rPr>
              <a:t>, du </a:t>
            </a:r>
            <a:r>
              <a:rPr lang="en-US" sz="2000" b="1" dirty="0" err="1">
                <a:solidFill>
                  <a:schemeClr val="accent1">
                    <a:lumMod val="75000"/>
                  </a:schemeClr>
                </a:solidFill>
                <a:latin typeface="Calibri" panose="020F0502020204030204" pitchFamily="34" charset="0"/>
                <a:cs typeface="Calibri" panose="020F0502020204030204" pitchFamily="34" charset="0"/>
              </a:rPr>
              <a:t>lịch</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nông</a:t>
            </a:r>
            <a:r>
              <a:rPr lang="en-US" sz="2000" b="1" dirty="0">
                <a:solidFill>
                  <a:schemeClr val="accent1">
                    <a:lumMod val="75000"/>
                  </a:schemeClr>
                </a:solidFill>
                <a:latin typeface="Calibri" panose="020F0502020204030204" pitchFamily="34" charset="0"/>
                <a:cs typeface="Calibri" panose="020F0502020204030204" pitchFamily="34" charset="0"/>
              </a:rPr>
              <a:t> </a:t>
            </a:r>
            <a:r>
              <a:rPr lang="en-US" sz="2000" b="1" dirty="0" err="1">
                <a:solidFill>
                  <a:schemeClr val="accent1">
                    <a:lumMod val="75000"/>
                  </a:schemeClr>
                </a:solidFill>
                <a:latin typeface="Calibri" panose="020F0502020204030204" pitchFamily="34" charset="0"/>
                <a:cs typeface="Calibri" panose="020F0502020204030204" pitchFamily="34" charset="0"/>
              </a:rPr>
              <a:t>nghiệp</a:t>
            </a:r>
            <a:r>
              <a:rPr lang="en-US" sz="2000" b="1" dirty="0">
                <a:solidFill>
                  <a:schemeClr val="accent1">
                    <a:lumMod val="75000"/>
                  </a:schemeClr>
                </a:solidFill>
                <a:latin typeface="Calibri" panose="020F0502020204030204" pitchFamily="34" charset="0"/>
                <a:cs typeface="Calibri" panose="020F0502020204030204" pitchFamily="34" charset="0"/>
              </a:rPr>
              <a:t>) </a:t>
            </a:r>
            <a:endParaRPr lang="en-US" sz="2000" b="1" i="1" dirty="0">
              <a:solidFill>
                <a:schemeClr val="accent1">
                  <a:lumMod val="75000"/>
                </a:schemeClr>
              </a:solidFill>
              <a:latin typeface="Calibri" panose="020F0502020204030204" pitchFamily="34" charset="0"/>
              <a:cs typeface="Calibri" panose="020F0502020204030204" pitchFamily="34" charset="0"/>
            </a:endParaRPr>
          </a:p>
        </p:txBody>
      </p:sp>
      <p:sp>
        <p:nvSpPr>
          <p:cNvPr id="17" name="TextBox 16"/>
          <p:cNvSpPr txBox="1"/>
          <p:nvPr/>
        </p:nvSpPr>
        <p:spPr>
          <a:xfrm>
            <a:off x="436809" y="5433130"/>
            <a:ext cx="11337849" cy="707886"/>
          </a:xfrm>
          <a:prstGeom prst="rect">
            <a:avLst/>
          </a:prstGeom>
          <a:noFill/>
        </p:spPr>
        <p:txBody>
          <a:bodyPr wrap="square" rtlCol="0">
            <a:spAutoFit/>
          </a:bodyPr>
          <a:lstStyle/>
          <a:p>
            <a:pPr algn="just"/>
            <a:r>
              <a:rPr lang="en-US" sz="2000" dirty="0">
                <a:solidFill>
                  <a:srgbClr val="FF0000"/>
                </a:solidFill>
                <a:latin typeface="Calibri" panose="020F0502020204030204" pitchFamily="34" charset="0"/>
                <a:cs typeface="Calibri" panose="020F0502020204030204" pitchFamily="34" charset="0"/>
              </a:rPr>
              <a:t>=&gt; Đà Nẵng: Xây </a:t>
            </a:r>
            <a:r>
              <a:rPr lang="en-US" sz="2000" dirty="0" err="1">
                <a:solidFill>
                  <a:srgbClr val="FF0000"/>
                </a:solidFill>
                <a:latin typeface="Calibri" panose="020F0502020204030204" pitchFamily="34" charset="0"/>
                <a:cs typeface="Calibri" panose="020F0502020204030204" pitchFamily="34" charset="0"/>
              </a:rPr>
              <a:t>dựng</a:t>
            </a:r>
            <a:r>
              <a:rPr lang="en-US" sz="2000"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Nghị</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quyết</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chuyên</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đề</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về</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chuyển</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đổi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số</a:t>
            </a:r>
            <a:r>
              <a:rPr lang="en-US" sz="2000"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Đề</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án</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Chuyển</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đổi</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số</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thành</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phố</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và</a:t>
            </a:r>
            <a:r>
              <a:rPr lang="en-US" sz="2000" dirty="0">
                <a:solidFill>
                  <a:srgbClr val="FF0000"/>
                </a:solidFill>
                <a:latin typeface="Calibri" panose="020F0502020204030204" pitchFamily="34" charset="0"/>
                <a:cs typeface="Calibri" panose="020F0502020204030204" pitchFamily="34" charset="0"/>
              </a:rPr>
              <a:t> </a:t>
            </a:r>
            <a:r>
              <a:rPr lang="en-US" sz="2000" b="1" dirty="0">
                <a:solidFill>
                  <a:srgbClr val="FF0000"/>
                </a:solidFill>
                <a:latin typeface="Calibri" panose="020F0502020204030204" pitchFamily="34" charset="0"/>
                <a:cs typeface="Calibri" panose="020F0502020204030204" pitchFamily="34" charset="0"/>
              </a:rPr>
              <a:t>Kế hoạch</a:t>
            </a:r>
            <a:r>
              <a:rPr lang="en-US" sz="2000" dirty="0">
                <a:solidFill>
                  <a:srgbClr val="FF0000"/>
                </a:solidFill>
                <a:latin typeface="Calibri" panose="020F0502020204030204" pitchFamily="34" charset="0"/>
                <a:cs typeface="Calibri" panose="020F0502020204030204" pitchFamily="34" charset="0"/>
              </a:rPr>
              <a:t> chi </a:t>
            </a:r>
            <a:r>
              <a:rPr lang="en-US" sz="2000" dirty="0" err="1">
                <a:solidFill>
                  <a:srgbClr val="FF0000"/>
                </a:solidFill>
                <a:latin typeface="Calibri" panose="020F0502020204030204" pitchFamily="34" charset="0"/>
                <a:cs typeface="Calibri" panose="020F0502020204030204" pitchFamily="34" charset="0"/>
              </a:rPr>
              <a:t>tiết</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của</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ngành</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địa</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phương</a:t>
            </a:r>
            <a:endParaRPr lang="en-US" sz="20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54575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0430212" cy="553998"/>
          </a:xfrm>
          <a:prstGeom prst="rect">
            <a:avLst/>
          </a:prstGeom>
          <a:noFill/>
        </p:spPr>
        <p:txBody>
          <a:bodyPr wrap="square" rtlCol="0">
            <a:spAutoFit/>
            <a:scene3d>
              <a:camera prst="orthographicFront"/>
              <a:lightRig rig="threePt" dir="t"/>
            </a:scene3d>
            <a:sp3d contourW="12700"/>
          </a:bodyPr>
          <a:lstStyle/>
          <a:p>
            <a:r>
              <a:rPr lang="en-US" altLang="ko-KR" sz="3000" b="1" dirty="0">
                <a:latin typeface="Calibri" panose="020F0502020204030204" pitchFamily="34" charset="0"/>
                <a:cs typeface="Calibri" panose="020F0502020204030204" pitchFamily="34" charset="0"/>
              </a:rPr>
              <a:t>THÀNH PHỐ</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6</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TextBox 32"/>
          <p:cNvSpPr txBox="1"/>
          <p:nvPr/>
        </p:nvSpPr>
        <p:spPr>
          <a:xfrm>
            <a:off x="1237395" y="1385447"/>
            <a:ext cx="3037910" cy="707886"/>
          </a:xfrm>
          <a:prstGeom prst="rect">
            <a:avLst/>
          </a:prstGeom>
          <a:noFill/>
        </p:spPr>
        <p:txBody>
          <a:bodyPr wrap="square" rtlCol="0">
            <a:spAutoFit/>
          </a:bodyPr>
          <a:lstStyle/>
          <a:p>
            <a:pPr algn="ctr"/>
            <a:r>
              <a:rPr lang="en-US" sz="2000" b="1" dirty="0" err="1">
                <a:solidFill>
                  <a:srgbClr val="FF0000"/>
                </a:solidFill>
                <a:latin typeface="Calibri" panose="020F0502020204030204" pitchFamily="34" charset="0"/>
                <a:cs typeface="Calibri" panose="020F0502020204030204" pitchFamily="34" charset="0"/>
              </a:rPr>
              <a:t>Nghị</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quyết</a:t>
            </a:r>
            <a:r>
              <a:rPr lang="en-US" sz="2000" b="1" dirty="0">
                <a:solidFill>
                  <a:srgbClr val="FF0000"/>
                </a:solidFill>
                <a:latin typeface="Calibri" panose="020F0502020204030204" pitchFamily="34" charset="0"/>
                <a:cs typeface="Calibri" panose="020F0502020204030204" pitchFamily="34" charset="0"/>
              </a:rPr>
              <a:t> 43-NQ/TW </a:t>
            </a:r>
            <a:r>
              <a:rPr lang="en-US" sz="2000" b="1" dirty="0" err="1">
                <a:solidFill>
                  <a:srgbClr val="FF0000"/>
                </a:solidFill>
                <a:latin typeface="Calibri" panose="020F0502020204030204" pitchFamily="34" charset="0"/>
                <a:cs typeface="Calibri" panose="020F0502020204030204" pitchFamily="34" charset="0"/>
              </a:rPr>
              <a:t>ngày</a:t>
            </a:r>
            <a:r>
              <a:rPr lang="en-US" sz="2000" b="1" dirty="0">
                <a:solidFill>
                  <a:srgbClr val="FF0000"/>
                </a:solidFill>
                <a:latin typeface="Calibri" panose="020F0502020204030204" pitchFamily="34" charset="0"/>
                <a:cs typeface="Calibri" panose="020F0502020204030204" pitchFamily="34" charset="0"/>
              </a:rPr>
              <a:t> 24/01/2019</a:t>
            </a:r>
          </a:p>
        </p:txBody>
      </p:sp>
      <p:graphicFrame>
        <p:nvGraphicFramePr>
          <p:cNvPr id="8" name="Diagram 7"/>
          <p:cNvGraphicFramePr/>
          <p:nvPr>
            <p:extLst>
              <p:ext uri="{D42A27DB-BD31-4B8C-83A1-F6EECF244321}">
                <p14:modId xmlns:p14="http://schemas.microsoft.com/office/powerpoint/2010/main" val="2601553327"/>
              </p:ext>
            </p:extLst>
          </p:nvPr>
        </p:nvGraphicFramePr>
        <p:xfrm>
          <a:off x="97523" y="3220898"/>
          <a:ext cx="2279744" cy="3135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68397" y="2801739"/>
            <a:ext cx="2498746" cy="338554"/>
          </a:xfrm>
          <a:prstGeom prst="rect">
            <a:avLst/>
          </a:prstGeom>
          <a:solidFill>
            <a:schemeClr val="tx1"/>
          </a:solidFill>
        </p:spPr>
        <p:txBody>
          <a:bodyPr wrap="square" rtlCol="0">
            <a:spAutoFit/>
          </a:bodyPr>
          <a:lstStyle/>
          <a:p>
            <a:pPr algn="ctr"/>
            <a:r>
              <a:rPr lang="en-US" sz="1600" b="1" dirty="0">
                <a:solidFill>
                  <a:schemeClr val="bg1"/>
                </a:solidFill>
                <a:latin typeface="Calibri" panose="020F0502020204030204" pitchFamily="34" charset="0"/>
                <a:cs typeface="Calibri" panose="020F0502020204030204" pitchFamily="34" charset="0"/>
              </a:rPr>
              <a:t>03 TRỤ CỘT CHÍNH</a:t>
            </a:r>
          </a:p>
        </p:txBody>
      </p:sp>
      <p:sp>
        <p:nvSpPr>
          <p:cNvPr id="10" name="TextBox 9"/>
          <p:cNvSpPr txBox="1"/>
          <p:nvPr/>
        </p:nvSpPr>
        <p:spPr>
          <a:xfrm>
            <a:off x="2756350" y="2801739"/>
            <a:ext cx="3329282" cy="338554"/>
          </a:xfrm>
          <a:prstGeom prst="rect">
            <a:avLst/>
          </a:prstGeom>
          <a:solidFill>
            <a:schemeClr val="tx1"/>
          </a:solidFill>
        </p:spPr>
        <p:txBody>
          <a:bodyPr wrap="square" rtlCol="0">
            <a:spAutoFit/>
          </a:bodyPr>
          <a:lstStyle/>
          <a:p>
            <a:pPr algn="ctr"/>
            <a:r>
              <a:rPr lang="en-US" sz="1600" b="1" dirty="0">
                <a:solidFill>
                  <a:schemeClr val="bg1"/>
                </a:solidFill>
                <a:latin typeface="Calibri" panose="020F0502020204030204" pitchFamily="34" charset="0"/>
                <a:cs typeface="Calibri" panose="020F0502020204030204" pitchFamily="34" charset="0"/>
              </a:rPr>
              <a:t>05 LĨNH VỰC MŨI NHỌN</a:t>
            </a:r>
          </a:p>
        </p:txBody>
      </p:sp>
      <p:graphicFrame>
        <p:nvGraphicFramePr>
          <p:cNvPr id="14" name="Diagram 13"/>
          <p:cNvGraphicFramePr/>
          <p:nvPr>
            <p:extLst>
              <p:ext uri="{D42A27DB-BD31-4B8C-83A1-F6EECF244321}">
                <p14:modId xmlns:p14="http://schemas.microsoft.com/office/powerpoint/2010/main" val="2546663831"/>
              </p:ext>
            </p:extLst>
          </p:nvPr>
        </p:nvGraphicFramePr>
        <p:xfrm>
          <a:off x="2666955" y="3160318"/>
          <a:ext cx="3508072" cy="36202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p:cNvSpPr txBox="1"/>
          <p:nvPr/>
        </p:nvSpPr>
        <p:spPr>
          <a:xfrm>
            <a:off x="177898" y="2047686"/>
            <a:ext cx="5722177" cy="646331"/>
          </a:xfrm>
          <a:prstGeom prst="rect">
            <a:avLst/>
          </a:prstGeom>
          <a:noFill/>
        </p:spPr>
        <p:txBody>
          <a:bodyPr wrap="square" rtlCol="0">
            <a:spAutoFit/>
          </a:bodyPr>
          <a:lstStyle/>
          <a:p>
            <a:pPr algn="just"/>
            <a:r>
              <a:rPr lang="en-US" b="1" dirty="0" err="1">
                <a:latin typeface="Calibri" panose="020F0502020204030204" pitchFamily="34" charset="0"/>
                <a:cs typeface="Calibri" panose="020F0502020204030204" pitchFamily="34" charset="0"/>
              </a:rPr>
              <a:t>Mục</a:t>
            </a:r>
            <a:r>
              <a:rPr lang="en-US" b="1" dirty="0">
                <a:latin typeface="Calibri" panose="020F0502020204030204" pitchFamily="34" charset="0"/>
                <a:cs typeface="Calibri" panose="020F0502020204030204" pitchFamily="34" charset="0"/>
              </a:rPr>
              <a:t> </a:t>
            </a:r>
            <a:r>
              <a:rPr lang="en-US" b="1" dirty="0" err="1">
                <a:latin typeface="Calibri" panose="020F0502020204030204" pitchFamily="34" charset="0"/>
                <a:cs typeface="Calibri" panose="020F0502020204030204" pitchFamily="34" charset="0"/>
              </a:rPr>
              <a:t>tiêu</a:t>
            </a:r>
            <a:r>
              <a:rPr lang="en-US" b="1" dirty="0">
                <a:latin typeface="Calibri" panose="020F0502020204030204" pitchFamily="34" charset="0"/>
                <a:cs typeface="Calibri" panose="020F0502020204030204" pitchFamily="34" charset="0"/>
              </a:rPr>
              <a:t> 2030: </a:t>
            </a:r>
            <a:r>
              <a:rPr lang="en-US" b="1" i="1" dirty="0" err="1">
                <a:latin typeface="Calibri" panose="020F0502020204030204" pitchFamily="34" charset="0"/>
                <a:cs typeface="Calibri" panose="020F0502020204030204" pitchFamily="34" charset="0"/>
              </a:rPr>
              <a:t>Hoàn</a:t>
            </a:r>
            <a:r>
              <a:rPr lang="en-US" b="1" i="1" dirty="0">
                <a:latin typeface="Calibri" panose="020F0502020204030204" pitchFamily="34" charset="0"/>
                <a:cs typeface="Calibri" panose="020F0502020204030204" pitchFamily="34" charset="0"/>
              </a:rPr>
              <a:t> </a:t>
            </a:r>
            <a:r>
              <a:rPr lang="en-US" b="1" i="1" dirty="0" err="1">
                <a:latin typeface="Calibri" panose="020F0502020204030204" pitchFamily="34" charset="0"/>
                <a:cs typeface="Calibri" panose="020F0502020204030204" pitchFamily="34" charset="0"/>
              </a:rPr>
              <a:t>thành</a:t>
            </a:r>
            <a:r>
              <a:rPr lang="en-US" b="1" i="1" dirty="0">
                <a:latin typeface="Calibri" panose="020F0502020204030204" pitchFamily="34" charset="0"/>
                <a:cs typeface="Calibri" panose="020F0502020204030204" pitchFamily="34" charset="0"/>
              </a:rPr>
              <a:t> </a:t>
            </a:r>
            <a:r>
              <a:rPr lang="en-US" b="1" i="1" dirty="0" err="1">
                <a:latin typeface="Calibri" panose="020F0502020204030204" pitchFamily="34" charset="0"/>
                <a:cs typeface="Calibri" panose="020F0502020204030204" pitchFamily="34" charset="0"/>
              </a:rPr>
              <a:t>xây</a:t>
            </a:r>
            <a:r>
              <a:rPr lang="en-US" b="1" i="1" dirty="0">
                <a:latin typeface="Calibri" panose="020F0502020204030204" pitchFamily="34" charset="0"/>
                <a:cs typeface="Calibri" panose="020F0502020204030204" pitchFamily="34" charset="0"/>
              </a:rPr>
              <a:t> </a:t>
            </a:r>
            <a:r>
              <a:rPr lang="en-US" b="1" i="1" dirty="0" err="1">
                <a:latin typeface="Calibri" panose="020F0502020204030204" pitchFamily="34" charset="0"/>
                <a:cs typeface="Calibri" panose="020F0502020204030204" pitchFamily="34" charset="0"/>
              </a:rPr>
              <a:t>dựng</a:t>
            </a:r>
            <a:r>
              <a:rPr lang="en-US" b="1" i="1" dirty="0">
                <a:latin typeface="Calibri" panose="020F0502020204030204" pitchFamily="34" charset="0"/>
                <a:cs typeface="Calibri" panose="020F0502020204030204" pitchFamily="34" charset="0"/>
              </a:rPr>
              <a:t> ĐTTM, </a:t>
            </a:r>
            <a:r>
              <a:rPr lang="en-US" b="1" i="1" dirty="0" err="1">
                <a:latin typeface="Calibri" panose="020F0502020204030204" pitchFamily="34" charset="0"/>
                <a:cs typeface="Calibri" panose="020F0502020204030204" pitchFamily="34" charset="0"/>
              </a:rPr>
              <a:t>kết</a:t>
            </a:r>
            <a:r>
              <a:rPr lang="en-US" b="1" i="1" dirty="0">
                <a:latin typeface="Calibri" panose="020F0502020204030204" pitchFamily="34" charset="0"/>
                <a:cs typeface="Calibri" panose="020F0502020204030204" pitchFamily="34" charset="0"/>
              </a:rPr>
              <a:t> </a:t>
            </a:r>
            <a:r>
              <a:rPr lang="en-US" b="1" i="1" dirty="0" err="1">
                <a:latin typeface="Calibri" panose="020F0502020204030204" pitchFamily="34" charset="0"/>
                <a:cs typeface="Calibri" panose="020F0502020204030204" pitchFamily="34" charset="0"/>
              </a:rPr>
              <a:t>nối</a:t>
            </a:r>
            <a:r>
              <a:rPr lang="en-US" b="1" i="1" dirty="0">
                <a:latin typeface="Calibri" panose="020F0502020204030204" pitchFamily="34" charset="0"/>
                <a:cs typeface="Calibri" panose="020F0502020204030204" pitchFamily="34" charset="0"/>
              </a:rPr>
              <a:t> </a:t>
            </a:r>
            <a:r>
              <a:rPr lang="en-US" b="1" i="1" dirty="0" err="1">
                <a:latin typeface="Calibri" panose="020F0502020204030204" pitchFamily="34" charset="0"/>
                <a:cs typeface="Calibri" panose="020F0502020204030204" pitchFamily="34" charset="0"/>
              </a:rPr>
              <a:t>đồng</a:t>
            </a:r>
            <a:r>
              <a:rPr lang="en-US" b="1" i="1" dirty="0">
                <a:latin typeface="Calibri" panose="020F0502020204030204" pitchFamily="34" charset="0"/>
                <a:cs typeface="Calibri" panose="020F0502020204030204" pitchFamily="34" charset="0"/>
              </a:rPr>
              <a:t> </a:t>
            </a:r>
            <a:r>
              <a:rPr lang="en-US" b="1" i="1" dirty="0" err="1">
                <a:latin typeface="Calibri" panose="020F0502020204030204" pitchFamily="34" charset="0"/>
                <a:cs typeface="Calibri" panose="020F0502020204030204" pitchFamily="34" charset="0"/>
              </a:rPr>
              <a:t>bộ</a:t>
            </a:r>
            <a:r>
              <a:rPr lang="en-US" b="1" i="1" dirty="0">
                <a:latin typeface="Calibri" panose="020F0502020204030204" pitchFamily="34" charset="0"/>
                <a:cs typeface="Calibri" panose="020F0502020204030204" pitchFamily="34" charset="0"/>
              </a:rPr>
              <a:t> </a:t>
            </a:r>
            <a:r>
              <a:rPr lang="en-US" b="1" i="1" dirty="0" err="1">
                <a:latin typeface="Calibri" panose="020F0502020204030204" pitchFamily="34" charset="0"/>
                <a:cs typeface="Calibri" panose="020F0502020204030204" pitchFamily="34" charset="0"/>
              </a:rPr>
              <a:t>với</a:t>
            </a:r>
            <a:r>
              <a:rPr lang="en-US" b="1" i="1" dirty="0">
                <a:latin typeface="Calibri" panose="020F0502020204030204" pitchFamily="34" charset="0"/>
                <a:cs typeface="Calibri" panose="020F0502020204030204" pitchFamily="34" charset="0"/>
              </a:rPr>
              <a:t> </a:t>
            </a:r>
            <a:r>
              <a:rPr lang="en-US" b="1" i="1" dirty="0" err="1">
                <a:latin typeface="Calibri" panose="020F0502020204030204" pitchFamily="34" charset="0"/>
                <a:cs typeface="Calibri" panose="020F0502020204030204" pitchFamily="34" charset="0"/>
              </a:rPr>
              <a:t>mạng</a:t>
            </a:r>
            <a:r>
              <a:rPr lang="en-US" b="1" i="1" dirty="0">
                <a:latin typeface="Calibri" panose="020F0502020204030204" pitchFamily="34" charset="0"/>
                <a:cs typeface="Calibri" panose="020F0502020204030204" pitchFamily="34" charset="0"/>
              </a:rPr>
              <a:t> </a:t>
            </a:r>
            <a:r>
              <a:rPr lang="en-US" b="1" i="1" dirty="0" err="1">
                <a:latin typeface="Calibri" panose="020F0502020204030204" pitchFamily="34" charset="0"/>
                <a:cs typeface="Calibri" panose="020F0502020204030204" pitchFamily="34" charset="0"/>
              </a:rPr>
              <a:t>lưới</a:t>
            </a:r>
            <a:r>
              <a:rPr lang="en-US" b="1" i="1" dirty="0">
                <a:latin typeface="Calibri" panose="020F0502020204030204" pitchFamily="34" charset="0"/>
                <a:cs typeface="Calibri" panose="020F0502020204030204" pitchFamily="34" charset="0"/>
              </a:rPr>
              <a:t> </a:t>
            </a:r>
            <a:r>
              <a:rPr lang="en-US" b="1" i="1" dirty="0" err="1">
                <a:latin typeface="Calibri" panose="020F0502020204030204" pitchFamily="34" charset="0"/>
                <a:cs typeface="Calibri" panose="020F0502020204030204" pitchFamily="34" charset="0"/>
              </a:rPr>
              <a:t>các</a:t>
            </a:r>
            <a:r>
              <a:rPr lang="en-US" b="1" i="1" dirty="0">
                <a:latin typeface="Calibri" panose="020F0502020204030204" pitchFamily="34" charset="0"/>
                <a:cs typeface="Calibri" panose="020F0502020204030204" pitchFamily="34" charset="0"/>
              </a:rPr>
              <a:t> ĐTTM </a:t>
            </a:r>
            <a:r>
              <a:rPr lang="en-US" b="1" i="1" dirty="0" err="1">
                <a:latin typeface="Calibri" panose="020F0502020204030204" pitchFamily="34" charset="0"/>
                <a:cs typeface="Calibri" panose="020F0502020204030204" pitchFamily="34" charset="0"/>
              </a:rPr>
              <a:t>trong</a:t>
            </a:r>
            <a:r>
              <a:rPr lang="en-US" b="1" i="1" dirty="0">
                <a:latin typeface="Calibri" panose="020F0502020204030204" pitchFamily="34" charset="0"/>
                <a:cs typeface="Calibri" panose="020F0502020204030204" pitchFamily="34" charset="0"/>
              </a:rPr>
              <a:t> </a:t>
            </a:r>
            <a:r>
              <a:rPr lang="en-US" b="1" i="1" dirty="0" err="1">
                <a:latin typeface="Calibri" panose="020F0502020204030204" pitchFamily="34" charset="0"/>
                <a:cs typeface="Calibri" panose="020F0502020204030204" pitchFamily="34" charset="0"/>
              </a:rPr>
              <a:t>nước</a:t>
            </a:r>
            <a:r>
              <a:rPr lang="en-US" b="1" i="1" dirty="0">
                <a:latin typeface="Calibri" panose="020F0502020204030204" pitchFamily="34" charset="0"/>
                <a:cs typeface="Calibri" panose="020F0502020204030204" pitchFamily="34" charset="0"/>
              </a:rPr>
              <a:t> </a:t>
            </a:r>
            <a:r>
              <a:rPr lang="en-US" b="1" i="1" dirty="0" err="1">
                <a:latin typeface="Calibri" panose="020F0502020204030204" pitchFamily="34" charset="0"/>
                <a:cs typeface="Calibri" panose="020F0502020204030204" pitchFamily="34" charset="0"/>
              </a:rPr>
              <a:t>và</a:t>
            </a:r>
            <a:r>
              <a:rPr lang="en-US" b="1" i="1" dirty="0">
                <a:latin typeface="Calibri" panose="020F0502020204030204" pitchFamily="34" charset="0"/>
                <a:cs typeface="Calibri" panose="020F0502020204030204" pitchFamily="34" charset="0"/>
              </a:rPr>
              <a:t> </a:t>
            </a:r>
            <a:r>
              <a:rPr lang="en-US" b="1" i="1" dirty="0" err="1">
                <a:latin typeface="Calibri" panose="020F0502020204030204" pitchFamily="34" charset="0"/>
                <a:cs typeface="Calibri" panose="020F0502020204030204" pitchFamily="34" charset="0"/>
              </a:rPr>
              <a:t>khu</a:t>
            </a:r>
            <a:r>
              <a:rPr lang="en-US" b="1" i="1" dirty="0">
                <a:latin typeface="Calibri" panose="020F0502020204030204" pitchFamily="34" charset="0"/>
                <a:cs typeface="Calibri" panose="020F0502020204030204" pitchFamily="34" charset="0"/>
              </a:rPr>
              <a:t> </a:t>
            </a:r>
            <a:r>
              <a:rPr lang="en-US" b="1" i="1" dirty="0" err="1">
                <a:latin typeface="Calibri" panose="020F0502020204030204" pitchFamily="34" charset="0"/>
                <a:cs typeface="Calibri" panose="020F0502020204030204" pitchFamily="34" charset="0"/>
              </a:rPr>
              <a:t>vực</a:t>
            </a:r>
            <a:r>
              <a:rPr lang="en-US" b="1" i="1" dirty="0">
                <a:latin typeface="Calibri" panose="020F0502020204030204" pitchFamily="34" charset="0"/>
                <a:cs typeface="Calibri" panose="020F0502020204030204" pitchFamily="34" charset="0"/>
              </a:rPr>
              <a:t> ASEAN </a:t>
            </a:r>
          </a:p>
        </p:txBody>
      </p:sp>
      <p:sp>
        <p:nvSpPr>
          <p:cNvPr id="17" name="TextBox 16"/>
          <p:cNvSpPr txBox="1"/>
          <p:nvPr/>
        </p:nvSpPr>
        <p:spPr>
          <a:xfrm>
            <a:off x="6192039" y="1422917"/>
            <a:ext cx="3368127" cy="1015663"/>
          </a:xfrm>
          <a:prstGeom prst="rect">
            <a:avLst/>
          </a:prstGeom>
          <a:noFill/>
        </p:spPr>
        <p:txBody>
          <a:bodyPr wrap="square" rtlCol="0">
            <a:spAutoFit/>
          </a:bodyPr>
          <a:lstStyle/>
          <a:p>
            <a:pPr algn="ctr"/>
            <a:r>
              <a:rPr lang="en-US" sz="2000" b="1" dirty="0" err="1">
                <a:solidFill>
                  <a:srgbClr val="FF0000"/>
                </a:solidFill>
                <a:latin typeface="Calibri" panose="020F0502020204030204" pitchFamily="34" charset="0"/>
                <a:cs typeface="Calibri" panose="020F0502020204030204" pitchFamily="34" charset="0"/>
              </a:rPr>
              <a:t>Nghị</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quyết</a:t>
            </a:r>
            <a:r>
              <a:rPr lang="en-US" sz="2000" b="1" dirty="0">
                <a:solidFill>
                  <a:srgbClr val="FF0000"/>
                </a:solidFill>
                <a:latin typeface="Calibri" panose="020F0502020204030204" pitchFamily="34" charset="0"/>
                <a:cs typeface="Calibri" panose="020F0502020204030204" pitchFamily="34" charset="0"/>
              </a:rPr>
              <a:t> Đại hội Đại </a:t>
            </a:r>
            <a:r>
              <a:rPr lang="en-US" sz="2000" b="1" dirty="0" err="1">
                <a:solidFill>
                  <a:srgbClr val="FF0000"/>
                </a:solidFill>
                <a:latin typeface="Calibri" panose="020F0502020204030204" pitchFamily="34" charset="0"/>
                <a:cs typeface="Calibri" panose="020F0502020204030204" pitchFamily="34" charset="0"/>
              </a:rPr>
              <a:t>biểu</a:t>
            </a:r>
            <a:r>
              <a:rPr lang="en-US" sz="2000" b="1" dirty="0">
                <a:solidFill>
                  <a:srgbClr val="FF0000"/>
                </a:solidFill>
                <a:latin typeface="Calibri" panose="020F0502020204030204" pitchFamily="34" charset="0"/>
                <a:cs typeface="Calibri" panose="020F0502020204030204" pitchFamily="34" charset="0"/>
              </a:rPr>
              <a:t> Đảng </a:t>
            </a:r>
            <a:r>
              <a:rPr lang="en-US" sz="2000" b="1" dirty="0" err="1">
                <a:solidFill>
                  <a:srgbClr val="FF0000"/>
                </a:solidFill>
                <a:latin typeface="Calibri" panose="020F0502020204030204" pitchFamily="34" charset="0"/>
                <a:cs typeface="Calibri" panose="020F0502020204030204" pitchFamily="34" charset="0"/>
              </a:rPr>
              <a:t>bộ</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thành</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phố</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lần</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thứ</a:t>
            </a:r>
            <a:r>
              <a:rPr lang="en-US" sz="2000" b="1" dirty="0">
                <a:solidFill>
                  <a:srgbClr val="FF0000"/>
                </a:solidFill>
                <a:latin typeface="Calibri" panose="020F0502020204030204" pitchFamily="34" charset="0"/>
                <a:cs typeface="Calibri" panose="020F0502020204030204" pitchFamily="34" charset="0"/>
              </a:rPr>
              <a:t> XXII, </a:t>
            </a:r>
            <a:r>
              <a:rPr lang="en-US" sz="2000" b="1" dirty="0" err="1">
                <a:solidFill>
                  <a:srgbClr val="FF0000"/>
                </a:solidFill>
                <a:latin typeface="Calibri" panose="020F0502020204030204" pitchFamily="34" charset="0"/>
                <a:cs typeface="Calibri" panose="020F0502020204030204" pitchFamily="34" charset="0"/>
              </a:rPr>
              <a:t>nhiệm</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kỳ</a:t>
            </a:r>
            <a:r>
              <a:rPr lang="en-US" sz="2000" b="1" dirty="0">
                <a:solidFill>
                  <a:srgbClr val="FF0000"/>
                </a:solidFill>
                <a:latin typeface="Calibri" panose="020F0502020204030204" pitchFamily="34" charset="0"/>
                <a:cs typeface="Calibri" panose="020F0502020204030204" pitchFamily="34" charset="0"/>
              </a:rPr>
              <a:t> 2020-2025</a:t>
            </a:r>
          </a:p>
        </p:txBody>
      </p:sp>
      <p:sp>
        <p:nvSpPr>
          <p:cNvPr id="18" name="TextBox 17"/>
          <p:cNvSpPr txBox="1"/>
          <p:nvPr/>
        </p:nvSpPr>
        <p:spPr>
          <a:xfrm>
            <a:off x="6445985" y="2777134"/>
            <a:ext cx="2809989" cy="584775"/>
          </a:xfrm>
          <a:prstGeom prst="rect">
            <a:avLst/>
          </a:prstGeom>
          <a:solidFill>
            <a:schemeClr val="tx1"/>
          </a:solidFill>
        </p:spPr>
        <p:txBody>
          <a:bodyPr wrap="square" rtlCol="0">
            <a:spAutoFit/>
          </a:bodyPr>
          <a:lstStyle/>
          <a:p>
            <a:pPr algn="ctr"/>
            <a:r>
              <a:rPr lang="en-US" sz="1600" b="1" dirty="0">
                <a:solidFill>
                  <a:schemeClr val="bg1"/>
                </a:solidFill>
                <a:latin typeface="Calibri" panose="020F0502020204030204" pitchFamily="34" charset="0"/>
                <a:cs typeface="Calibri" panose="020F0502020204030204" pitchFamily="34" charset="0"/>
              </a:rPr>
              <a:t>01/03 NHIỆM VỤ TRỌNG TÂM, ĐỘT PHÁ</a:t>
            </a:r>
          </a:p>
        </p:txBody>
      </p:sp>
      <p:sp>
        <p:nvSpPr>
          <p:cNvPr id="19" name="Rectangle 18"/>
          <p:cNvSpPr/>
          <p:nvPr/>
        </p:nvSpPr>
        <p:spPr>
          <a:xfrm>
            <a:off x="6386733" y="3387391"/>
            <a:ext cx="2869242" cy="3416320"/>
          </a:xfrm>
          <a:prstGeom prst="rect">
            <a:avLst/>
          </a:prstGeom>
        </p:spPr>
        <p:txBody>
          <a:bodyPr wrap="square">
            <a:spAutoFit/>
          </a:bodyPr>
          <a:lstStyle/>
          <a:p>
            <a:pPr algn="just">
              <a:spcBef>
                <a:spcPts val="300"/>
              </a:spcBef>
              <a:spcAft>
                <a:spcPts val="300"/>
              </a:spcAft>
            </a:pPr>
            <a:r>
              <a:rPr lang="vi-VN" i="1" dirty="0">
                <a:latin typeface="Calibri" panose="020F0502020204030204" pitchFamily="34" charset="0"/>
                <a:cs typeface="Calibri" panose="020F0502020204030204" pitchFamily="34" charset="0"/>
              </a:rPr>
              <a:t>Đổi mới mạnh mẽ mô hình tăng trưởng, cơ cấu lại nền kinh tế, </a:t>
            </a:r>
            <a:r>
              <a:rPr lang="vi-VN" i="1" dirty="0">
                <a:solidFill>
                  <a:srgbClr val="FF0000"/>
                </a:solidFill>
                <a:latin typeface="Calibri" panose="020F0502020204030204" pitchFamily="34" charset="0"/>
                <a:cs typeface="Calibri" panose="020F0502020204030204" pitchFamily="34" charset="0"/>
              </a:rPr>
              <a:t>trọng tâm là phát triển mạnh công nghiệp công nghệ cao và công nghệ thông tin, gắn với xây dựng đô thị khởi nghiệp sáng tạo, thành phố thông minh, tạo nền tảng thúc đẩy phát triển các ngành, lĩnh vực mới, nhất là kinh tế số, xã hội số và chính quyền số</a:t>
            </a:r>
            <a:endParaRPr lang="en-US" dirty="0">
              <a:solidFill>
                <a:srgbClr val="FF0000"/>
              </a:solidFill>
              <a:latin typeface="Calibri" panose="020F0502020204030204" pitchFamily="34" charset="0"/>
              <a:cs typeface="Calibri" panose="020F0502020204030204" pitchFamily="34" charset="0"/>
            </a:endParaRPr>
          </a:p>
        </p:txBody>
      </p:sp>
      <p:sp>
        <p:nvSpPr>
          <p:cNvPr id="20" name="TextBox 19"/>
          <p:cNvSpPr txBox="1"/>
          <p:nvPr/>
        </p:nvSpPr>
        <p:spPr>
          <a:xfrm>
            <a:off x="9365475" y="1397435"/>
            <a:ext cx="2717052" cy="1631216"/>
          </a:xfrm>
          <a:prstGeom prst="rect">
            <a:avLst/>
          </a:prstGeom>
          <a:noFill/>
        </p:spPr>
        <p:txBody>
          <a:bodyPr wrap="square" rtlCol="0">
            <a:spAutoFit/>
          </a:bodyPr>
          <a:lstStyle/>
          <a:p>
            <a:pPr algn="ctr"/>
            <a:r>
              <a:rPr lang="en-US" sz="2000" b="1" dirty="0" err="1">
                <a:solidFill>
                  <a:srgbClr val="FF0000"/>
                </a:solidFill>
                <a:latin typeface="Calibri" panose="020F0502020204030204" pitchFamily="34" charset="0"/>
                <a:cs typeface="Calibri" panose="020F0502020204030204" pitchFamily="34" charset="0"/>
              </a:rPr>
              <a:t>Điều</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chỉnh</a:t>
            </a:r>
            <a:r>
              <a:rPr lang="en-US" sz="2000" b="1" dirty="0">
                <a:solidFill>
                  <a:srgbClr val="FF0000"/>
                </a:solidFill>
                <a:latin typeface="Calibri" panose="020F0502020204030204" pitchFamily="34" charset="0"/>
                <a:cs typeface="Calibri" panose="020F0502020204030204" pitchFamily="34" charset="0"/>
              </a:rPr>
              <a:t> Quy hoạch </a:t>
            </a:r>
            <a:r>
              <a:rPr lang="en-US" sz="2000" b="1" dirty="0" err="1">
                <a:solidFill>
                  <a:srgbClr val="FF0000"/>
                </a:solidFill>
                <a:latin typeface="Calibri" panose="020F0502020204030204" pitchFamily="34" charset="0"/>
                <a:cs typeface="Calibri" panose="020F0502020204030204" pitchFamily="34" charset="0"/>
              </a:rPr>
              <a:t>chung</a:t>
            </a:r>
            <a:r>
              <a:rPr lang="en-US" sz="2000" b="1" dirty="0">
                <a:solidFill>
                  <a:srgbClr val="FF0000"/>
                </a:solidFill>
                <a:latin typeface="Calibri" panose="020F0502020204030204" pitchFamily="34" charset="0"/>
                <a:cs typeface="Calibri" panose="020F0502020204030204" pitchFamily="34" charset="0"/>
              </a:rPr>
              <a:t> TP Đà Nẵng </a:t>
            </a:r>
            <a:r>
              <a:rPr lang="en-US" sz="2000" b="1" dirty="0" err="1">
                <a:solidFill>
                  <a:srgbClr val="FF0000"/>
                </a:solidFill>
                <a:latin typeface="Calibri" panose="020F0502020204030204" pitchFamily="34" charset="0"/>
                <a:cs typeface="Calibri" panose="020F0502020204030204" pitchFamily="34" charset="0"/>
              </a:rPr>
              <a:t>đến</a:t>
            </a:r>
            <a:r>
              <a:rPr lang="en-US" sz="2000" b="1" dirty="0">
                <a:solidFill>
                  <a:srgbClr val="FF0000"/>
                </a:solidFill>
                <a:latin typeface="Calibri" panose="020F0502020204030204" pitchFamily="34" charset="0"/>
                <a:cs typeface="Calibri" panose="020F0502020204030204" pitchFamily="34" charset="0"/>
              </a:rPr>
              <a:t> 2030, </a:t>
            </a:r>
            <a:r>
              <a:rPr lang="en-US" sz="2000" b="1" dirty="0" err="1">
                <a:solidFill>
                  <a:srgbClr val="FF0000"/>
                </a:solidFill>
                <a:latin typeface="Calibri" panose="020F0502020204030204" pitchFamily="34" charset="0"/>
                <a:cs typeface="Calibri" panose="020F0502020204030204" pitchFamily="34" charset="0"/>
              </a:rPr>
              <a:t>tầm</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nhìn</a:t>
            </a:r>
            <a:r>
              <a:rPr lang="en-US" sz="2000" b="1" dirty="0">
                <a:solidFill>
                  <a:srgbClr val="FF0000"/>
                </a:solidFill>
                <a:latin typeface="Calibri" panose="020F0502020204030204" pitchFamily="34" charset="0"/>
                <a:cs typeface="Calibri" panose="020F0502020204030204" pitchFamily="34" charset="0"/>
              </a:rPr>
              <a:t> 2045</a:t>
            </a:r>
          </a:p>
          <a:p>
            <a:pPr algn="ctr"/>
            <a:r>
              <a:rPr lang="en-US" sz="2000" b="1" dirty="0">
                <a:solidFill>
                  <a:srgbClr val="FF0000"/>
                </a:solidFill>
                <a:latin typeface="Calibri" panose="020F0502020204030204" pitchFamily="34" charset="0"/>
                <a:cs typeface="Calibri" panose="020F0502020204030204" pitchFamily="34" charset="0"/>
              </a:rPr>
              <a:t>(</a:t>
            </a:r>
            <a:r>
              <a:rPr lang="en-US" sz="2000" b="1" dirty="0" err="1">
                <a:solidFill>
                  <a:srgbClr val="FF0000"/>
                </a:solidFill>
                <a:latin typeface="Calibri" panose="020F0502020204030204" pitchFamily="34" charset="0"/>
                <a:cs typeface="Calibri" panose="020F0502020204030204" pitchFamily="34" charset="0"/>
              </a:rPr>
              <a:t>Quyết</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định</a:t>
            </a:r>
            <a:r>
              <a:rPr lang="en-US" sz="2000" b="1" dirty="0">
                <a:solidFill>
                  <a:srgbClr val="FF0000"/>
                </a:solidFill>
                <a:latin typeface="Calibri" panose="020F0502020204030204" pitchFamily="34" charset="0"/>
                <a:cs typeface="Calibri" panose="020F0502020204030204" pitchFamily="34" charset="0"/>
              </a:rPr>
              <a:t> 359/QĐ-</a:t>
            </a:r>
            <a:r>
              <a:rPr lang="en-US" sz="2000" b="1" dirty="0" err="1">
                <a:solidFill>
                  <a:srgbClr val="FF0000"/>
                </a:solidFill>
                <a:latin typeface="Calibri" panose="020F0502020204030204" pitchFamily="34" charset="0"/>
                <a:cs typeface="Calibri" panose="020F0502020204030204" pitchFamily="34" charset="0"/>
              </a:rPr>
              <a:t>TTg</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ngày</a:t>
            </a:r>
            <a:r>
              <a:rPr lang="en-US" sz="2000" b="1" dirty="0">
                <a:solidFill>
                  <a:srgbClr val="FF0000"/>
                </a:solidFill>
                <a:latin typeface="Calibri" panose="020F0502020204030204" pitchFamily="34" charset="0"/>
                <a:cs typeface="Calibri" panose="020F0502020204030204" pitchFamily="34" charset="0"/>
              </a:rPr>
              <a:t> 15/3/2021)</a:t>
            </a:r>
          </a:p>
        </p:txBody>
      </p:sp>
      <p:sp>
        <p:nvSpPr>
          <p:cNvPr id="21" name="Rectangle 20"/>
          <p:cNvSpPr/>
          <p:nvPr/>
        </p:nvSpPr>
        <p:spPr>
          <a:xfrm>
            <a:off x="9435995" y="5208044"/>
            <a:ext cx="2576012" cy="1200329"/>
          </a:xfrm>
          <a:prstGeom prst="rect">
            <a:avLst/>
          </a:prstGeom>
        </p:spPr>
        <p:txBody>
          <a:bodyPr wrap="square">
            <a:spAutoFit/>
          </a:bodyPr>
          <a:lstStyle/>
          <a:p>
            <a:pPr algn="just">
              <a:spcBef>
                <a:spcPts val="300"/>
              </a:spcBef>
              <a:spcAft>
                <a:spcPts val="300"/>
              </a:spcAft>
            </a:pPr>
            <a:r>
              <a:rPr lang="en-US" i="1" dirty="0">
                <a:solidFill>
                  <a:srgbClr val="FF0000"/>
                </a:solidFill>
                <a:latin typeface="Calibri" panose="020F0502020204030204" pitchFamily="34" charset="0"/>
                <a:cs typeface="Calibri" panose="020F0502020204030204" pitchFamily="34" charset="0"/>
              </a:rPr>
              <a:t>Thành </a:t>
            </a:r>
            <a:r>
              <a:rPr lang="en-US" i="1" dirty="0" err="1">
                <a:solidFill>
                  <a:srgbClr val="FF0000"/>
                </a:solidFill>
                <a:latin typeface="Calibri" panose="020F0502020204030204" pitchFamily="34" charset="0"/>
                <a:cs typeface="Calibri" panose="020F0502020204030204" pitchFamily="34" charset="0"/>
              </a:rPr>
              <a:t>phố</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thông</a:t>
            </a:r>
            <a:r>
              <a:rPr lang="en-US" i="1" dirty="0">
                <a:solidFill>
                  <a:srgbClr val="FF0000"/>
                </a:solidFill>
                <a:latin typeface="Calibri" panose="020F0502020204030204" pitchFamily="34" charset="0"/>
                <a:cs typeface="Calibri" panose="020F0502020204030204" pitchFamily="34" charset="0"/>
              </a:rPr>
              <a:t> minh </a:t>
            </a:r>
            <a:r>
              <a:rPr lang="en-US" i="1" dirty="0" err="1">
                <a:solidFill>
                  <a:srgbClr val="FF0000"/>
                </a:solidFill>
                <a:latin typeface="Calibri" panose="020F0502020204030204" pitchFamily="34" charset="0"/>
                <a:cs typeface="Calibri" panose="020F0502020204030204" pitchFamily="34" charset="0"/>
              </a:rPr>
              <a:t>và</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Chuyển</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đổi</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số</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đã</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được</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tích</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hợp</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trong</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Đồ</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án</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quy</a:t>
            </a:r>
            <a:r>
              <a:rPr lang="en-US" i="1" dirty="0">
                <a:solidFill>
                  <a:srgbClr val="FF0000"/>
                </a:solidFill>
                <a:latin typeface="Calibri" panose="020F0502020204030204" pitchFamily="34" charset="0"/>
                <a:cs typeface="Calibri" panose="020F0502020204030204" pitchFamily="34" charset="0"/>
              </a:rPr>
              <a:t> hoạch </a:t>
            </a:r>
            <a:r>
              <a:rPr lang="en-US" i="1" dirty="0" err="1">
                <a:solidFill>
                  <a:srgbClr val="FF0000"/>
                </a:solidFill>
                <a:latin typeface="Calibri" panose="020F0502020204030204" pitchFamily="34" charset="0"/>
                <a:cs typeface="Calibri" panose="020F0502020204030204" pitchFamily="34" charset="0"/>
              </a:rPr>
              <a:t>chung</a:t>
            </a:r>
            <a:r>
              <a:rPr lang="en-US" i="1" dirty="0">
                <a:solidFill>
                  <a:srgbClr val="FF0000"/>
                </a:solidFill>
                <a:latin typeface="Calibri" panose="020F0502020204030204" pitchFamily="34" charset="0"/>
                <a:cs typeface="Calibri" panose="020F0502020204030204" pitchFamily="34" charset="0"/>
              </a:rPr>
              <a:t> TP</a:t>
            </a:r>
            <a:endParaRPr lang="en-US" dirty="0">
              <a:solidFill>
                <a:srgbClr val="FF0000"/>
              </a:solidFill>
              <a:latin typeface="Calibri" panose="020F0502020204030204" pitchFamily="34" charset="0"/>
              <a:cs typeface="Calibri" panose="020F0502020204030204" pitchFamily="34" charset="0"/>
            </a:endParaRPr>
          </a:p>
        </p:txBody>
      </p:sp>
      <p:sp>
        <p:nvSpPr>
          <p:cNvPr id="16" name="Rectangle 15"/>
          <p:cNvSpPr/>
          <p:nvPr/>
        </p:nvSpPr>
        <p:spPr>
          <a:xfrm>
            <a:off x="9456267" y="3076974"/>
            <a:ext cx="2576012" cy="2031325"/>
          </a:xfrm>
          <a:prstGeom prst="rect">
            <a:avLst/>
          </a:prstGeom>
        </p:spPr>
        <p:txBody>
          <a:bodyPr wrap="square">
            <a:spAutoFit/>
          </a:bodyPr>
          <a:lstStyle/>
          <a:p>
            <a:pPr algn="just">
              <a:spcBef>
                <a:spcPts val="300"/>
              </a:spcBef>
              <a:spcAft>
                <a:spcPts val="300"/>
              </a:spcAft>
            </a:pPr>
            <a:r>
              <a:rPr lang="en-US" i="1" dirty="0" err="1">
                <a:solidFill>
                  <a:srgbClr val="FF0000"/>
                </a:solidFill>
                <a:latin typeface="Calibri" panose="020F0502020204030204" pitchFamily="34" charset="0"/>
                <a:cs typeface="Calibri" panose="020F0502020204030204" pitchFamily="34" charset="0"/>
              </a:rPr>
              <a:t>Mục</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tiêu</a:t>
            </a:r>
            <a:r>
              <a:rPr lang="en-US" i="1" dirty="0">
                <a:solidFill>
                  <a:srgbClr val="FF0000"/>
                </a:solidFill>
                <a:latin typeface="Calibri" panose="020F0502020204030204" pitchFamily="34" charset="0"/>
                <a:cs typeface="Calibri" panose="020F0502020204030204" pitchFamily="34" charset="0"/>
              </a:rPr>
              <a:t> 2030: </a:t>
            </a:r>
            <a:r>
              <a:rPr lang="en-US" i="1" dirty="0" err="1">
                <a:solidFill>
                  <a:srgbClr val="FF0000"/>
                </a:solidFill>
                <a:latin typeface="Calibri" panose="020F0502020204030204" pitchFamily="34" charset="0"/>
                <a:cs typeface="Calibri" panose="020F0502020204030204" pitchFamily="34" charset="0"/>
              </a:rPr>
              <a:t>Trở</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thành</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đô</a:t>
            </a:r>
            <a:r>
              <a:rPr lang="en-US" i="1" dirty="0">
                <a:solidFill>
                  <a:srgbClr val="FF0000"/>
                </a:solidFill>
                <a:latin typeface="Calibri" panose="020F0502020204030204" pitchFamily="34" charset="0"/>
                <a:cs typeface="Calibri" panose="020F0502020204030204" pitchFamily="34" charset="0"/>
              </a:rPr>
              <a:t> thị </a:t>
            </a:r>
            <a:r>
              <a:rPr lang="en-US" i="1" dirty="0" err="1">
                <a:solidFill>
                  <a:srgbClr val="FF0000"/>
                </a:solidFill>
                <a:latin typeface="Calibri" panose="020F0502020204030204" pitchFamily="34" charset="0"/>
                <a:cs typeface="Calibri" panose="020F0502020204030204" pitchFamily="34" charset="0"/>
              </a:rPr>
              <a:t>sinh</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thái</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hiện</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đại</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và</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thông</a:t>
            </a:r>
            <a:r>
              <a:rPr lang="en-US" i="1" dirty="0">
                <a:solidFill>
                  <a:srgbClr val="FF0000"/>
                </a:solidFill>
                <a:latin typeface="Calibri" panose="020F0502020204030204" pitchFamily="34" charset="0"/>
                <a:cs typeface="Calibri" panose="020F0502020204030204" pitchFamily="34" charset="0"/>
              </a:rPr>
              <a:t> minh, </a:t>
            </a:r>
            <a:r>
              <a:rPr lang="en-US" i="1" dirty="0" err="1">
                <a:solidFill>
                  <a:srgbClr val="FF0000"/>
                </a:solidFill>
                <a:latin typeface="Calibri" panose="020F0502020204030204" pitchFamily="34" charset="0"/>
                <a:cs typeface="Calibri" panose="020F0502020204030204" pitchFamily="34" charset="0"/>
              </a:rPr>
              <a:t>thành</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phố</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đáng</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sống</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quốc</a:t>
            </a:r>
            <a:r>
              <a:rPr lang="en-US" i="1" dirty="0">
                <a:solidFill>
                  <a:srgbClr val="FF0000"/>
                </a:solidFill>
                <a:latin typeface="Calibri" panose="020F0502020204030204" pitchFamily="34" charset="0"/>
                <a:cs typeface="Calibri" panose="020F0502020204030204" pitchFamily="34" charset="0"/>
              </a:rPr>
              <a:t> phòng, an </a:t>
            </a:r>
            <a:r>
              <a:rPr lang="en-US" i="1" dirty="0" err="1">
                <a:solidFill>
                  <a:srgbClr val="FF0000"/>
                </a:solidFill>
                <a:latin typeface="Calibri" panose="020F0502020204030204" pitchFamily="34" charset="0"/>
                <a:cs typeface="Calibri" panose="020F0502020204030204" pitchFamily="34" charset="0"/>
              </a:rPr>
              <a:t>ninh</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và</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chủ</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quyền</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biển</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đảo</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được</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bảo</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đảm</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vững</a:t>
            </a:r>
            <a:r>
              <a:rPr lang="en-US" i="1" dirty="0">
                <a:solidFill>
                  <a:srgbClr val="FF0000"/>
                </a:solidFill>
                <a:latin typeface="Calibri" panose="020F0502020204030204" pitchFamily="34" charset="0"/>
                <a:cs typeface="Calibri" panose="020F0502020204030204" pitchFamily="34" charset="0"/>
              </a:rPr>
              <a:t> </a:t>
            </a:r>
            <a:r>
              <a:rPr lang="en-US" i="1" dirty="0" err="1">
                <a:solidFill>
                  <a:srgbClr val="FF0000"/>
                </a:solidFill>
                <a:latin typeface="Calibri" panose="020F0502020204030204" pitchFamily="34" charset="0"/>
                <a:cs typeface="Calibri" panose="020F0502020204030204" pitchFamily="34" charset="0"/>
              </a:rPr>
              <a:t>chắc</a:t>
            </a:r>
            <a:endParaRPr lang="en-US"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37529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93080" y="321640"/>
            <a:ext cx="10732938" cy="553998"/>
          </a:xfrm>
          <a:prstGeom prst="rect">
            <a:avLst/>
          </a:prstGeom>
          <a:noFill/>
        </p:spPr>
        <p:txBody>
          <a:bodyPr wrap="square" rtlCol="0">
            <a:spAutoFit/>
            <a:scene3d>
              <a:camera prst="orthographicFront"/>
              <a:lightRig rig="threePt" dir="t"/>
            </a:scene3d>
            <a:sp3d contourW="12700"/>
          </a:bodyPr>
          <a:lstStyle/>
          <a:p>
            <a:r>
              <a:rPr lang="en-US" altLang="ko-KR" sz="3000" b="1" dirty="0">
                <a:latin typeface="Calibri" panose="020F0502020204030204" pitchFamily="34" charset="0"/>
                <a:cs typeface="Calibri" panose="020F0502020204030204" pitchFamily="34" charset="0"/>
              </a:rPr>
              <a:t>QUÁ TRÌNH ỨNG DỤNG CNTT, XÂY DỰNG CQĐT, TPTM</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7</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ounded Rectangular Callout 12"/>
          <p:cNvSpPr/>
          <p:nvPr/>
        </p:nvSpPr>
        <p:spPr>
          <a:xfrm>
            <a:off x="61800" y="2181887"/>
            <a:ext cx="2056275" cy="955444"/>
          </a:xfrm>
          <a:prstGeom prst="wedgeRoundRectCallout">
            <a:avLst>
              <a:gd name="adj1" fmla="val -6953"/>
              <a:gd name="adj2" fmla="val 12319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a:t>NQ 07-NQ/TU </a:t>
            </a:r>
            <a:r>
              <a:rPr lang="en-US" sz="1600" b="1" dirty="0" err="1"/>
              <a:t>ngày</a:t>
            </a:r>
            <a:r>
              <a:rPr lang="en-US" sz="1600" b="1" dirty="0"/>
              <a:t> 03/10/2000 </a:t>
            </a:r>
            <a:r>
              <a:rPr lang="en-US" sz="1600" b="1" dirty="0" err="1"/>
              <a:t>về</a:t>
            </a:r>
            <a:r>
              <a:rPr lang="en-US" sz="1600" b="1" dirty="0"/>
              <a:t> </a:t>
            </a:r>
            <a:r>
              <a:rPr lang="en-US" sz="1600" b="1" dirty="0" err="1"/>
              <a:t>phát</a:t>
            </a:r>
            <a:r>
              <a:rPr lang="en-US" sz="1600" b="1" dirty="0"/>
              <a:t> </a:t>
            </a:r>
            <a:r>
              <a:rPr lang="en-US" sz="1600" b="1" dirty="0" err="1"/>
              <a:t>triển</a:t>
            </a:r>
            <a:r>
              <a:rPr lang="en-US" sz="1600" b="1" dirty="0"/>
              <a:t> </a:t>
            </a:r>
            <a:r>
              <a:rPr lang="en-US" sz="1600" b="1" dirty="0" err="1"/>
              <a:t>CNg</a:t>
            </a:r>
            <a:r>
              <a:rPr lang="en-US" sz="1600" b="1" dirty="0"/>
              <a:t> </a:t>
            </a:r>
            <a:r>
              <a:rPr lang="en-US" sz="1600" b="1" dirty="0" err="1"/>
              <a:t>phần</a:t>
            </a:r>
            <a:r>
              <a:rPr lang="en-US" sz="1600" b="1" dirty="0"/>
              <a:t> </a:t>
            </a:r>
            <a:r>
              <a:rPr lang="en-US" sz="1600" b="1" dirty="0" err="1"/>
              <a:t>mềm</a:t>
            </a:r>
            <a:r>
              <a:rPr lang="en-US" sz="1600" b="1" dirty="0"/>
              <a:t> </a:t>
            </a:r>
          </a:p>
        </p:txBody>
      </p:sp>
      <p:sp>
        <p:nvSpPr>
          <p:cNvPr id="16" name="Rounded Rectangular Callout 15"/>
          <p:cNvSpPr/>
          <p:nvPr/>
        </p:nvSpPr>
        <p:spPr>
          <a:xfrm>
            <a:off x="5158469" y="2169527"/>
            <a:ext cx="1501659" cy="984458"/>
          </a:xfrm>
          <a:prstGeom prst="wedgeRoundRectCallout">
            <a:avLst>
              <a:gd name="adj1" fmla="val -6505"/>
              <a:gd name="adj2" fmla="val 11752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err="1"/>
              <a:t>Kiến</a:t>
            </a:r>
            <a:r>
              <a:rPr lang="en-US" sz="1600" b="1" dirty="0"/>
              <a:t> </a:t>
            </a:r>
            <a:r>
              <a:rPr lang="en-US" sz="1600" b="1" dirty="0" err="1"/>
              <a:t>trúc</a:t>
            </a:r>
            <a:r>
              <a:rPr lang="en-US" sz="1600" b="1" dirty="0"/>
              <a:t> CQĐT</a:t>
            </a:r>
          </a:p>
        </p:txBody>
      </p:sp>
      <p:sp>
        <p:nvSpPr>
          <p:cNvPr id="4" name="Right Arrow 3"/>
          <p:cNvSpPr/>
          <p:nvPr/>
        </p:nvSpPr>
        <p:spPr>
          <a:xfrm>
            <a:off x="393895" y="3667437"/>
            <a:ext cx="11479237" cy="7081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827543" y="3916980"/>
            <a:ext cx="222892" cy="222892"/>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shade val="50000"/>
              <a:hueOff val="160997"/>
              <a:satOff val="-3921"/>
              <a:lumOff val="17158"/>
              <a:alphaOff val="0"/>
            </a:schemeClr>
          </a:fillRef>
          <a:effectRef idx="2">
            <a:schemeClr val="accent5">
              <a:shade val="50000"/>
              <a:hueOff val="160997"/>
              <a:satOff val="-3921"/>
              <a:lumOff val="17158"/>
              <a:alphaOff val="0"/>
            </a:schemeClr>
          </a:effectRef>
          <a:fontRef idx="minor">
            <a:schemeClr val="lt1"/>
          </a:fontRef>
        </p:style>
      </p:sp>
      <p:sp>
        <p:nvSpPr>
          <p:cNvPr id="20" name="Oval 19"/>
          <p:cNvSpPr/>
          <p:nvPr/>
        </p:nvSpPr>
        <p:spPr>
          <a:xfrm>
            <a:off x="11004221" y="3910077"/>
            <a:ext cx="222892" cy="222892"/>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shade val="50000"/>
              <a:hueOff val="160997"/>
              <a:satOff val="-3921"/>
              <a:lumOff val="17158"/>
              <a:alphaOff val="0"/>
            </a:schemeClr>
          </a:fillRef>
          <a:effectRef idx="2">
            <a:schemeClr val="accent5">
              <a:shade val="50000"/>
              <a:hueOff val="160997"/>
              <a:satOff val="-3921"/>
              <a:lumOff val="17158"/>
              <a:alphaOff val="0"/>
            </a:schemeClr>
          </a:effectRef>
          <a:fontRef idx="minor">
            <a:schemeClr val="lt1"/>
          </a:fontRef>
        </p:style>
      </p:sp>
      <p:sp>
        <p:nvSpPr>
          <p:cNvPr id="6" name="TextBox 5"/>
          <p:cNvSpPr txBox="1"/>
          <p:nvPr/>
        </p:nvSpPr>
        <p:spPr>
          <a:xfrm>
            <a:off x="542895" y="4231852"/>
            <a:ext cx="787790"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2000</a:t>
            </a:r>
          </a:p>
        </p:txBody>
      </p:sp>
      <p:sp>
        <p:nvSpPr>
          <p:cNvPr id="21" name="TextBox 20"/>
          <p:cNvSpPr txBox="1"/>
          <p:nvPr/>
        </p:nvSpPr>
        <p:spPr>
          <a:xfrm>
            <a:off x="10762912" y="4229310"/>
            <a:ext cx="787790"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2020</a:t>
            </a:r>
          </a:p>
        </p:txBody>
      </p:sp>
      <p:sp>
        <p:nvSpPr>
          <p:cNvPr id="22" name="Oval 21"/>
          <p:cNvSpPr/>
          <p:nvPr/>
        </p:nvSpPr>
        <p:spPr>
          <a:xfrm>
            <a:off x="5797854" y="3916980"/>
            <a:ext cx="222892" cy="222892"/>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shade val="50000"/>
              <a:hueOff val="160997"/>
              <a:satOff val="-3921"/>
              <a:lumOff val="17158"/>
              <a:alphaOff val="0"/>
            </a:schemeClr>
          </a:fillRef>
          <a:effectRef idx="2">
            <a:schemeClr val="accent5">
              <a:shade val="50000"/>
              <a:hueOff val="160997"/>
              <a:satOff val="-3921"/>
              <a:lumOff val="17158"/>
              <a:alphaOff val="0"/>
            </a:schemeClr>
          </a:effectRef>
          <a:fontRef idx="minor">
            <a:schemeClr val="lt1"/>
          </a:fontRef>
        </p:style>
      </p:sp>
      <p:sp>
        <p:nvSpPr>
          <p:cNvPr id="23" name="TextBox 22"/>
          <p:cNvSpPr txBox="1"/>
          <p:nvPr/>
        </p:nvSpPr>
        <p:spPr>
          <a:xfrm>
            <a:off x="5515405" y="4231852"/>
            <a:ext cx="787790"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2010</a:t>
            </a:r>
          </a:p>
        </p:txBody>
      </p:sp>
      <p:sp>
        <p:nvSpPr>
          <p:cNvPr id="26" name="Rounded Rectangular Callout 25"/>
          <p:cNvSpPr/>
          <p:nvPr/>
        </p:nvSpPr>
        <p:spPr>
          <a:xfrm>
            <a:off x="2340698" y="2179295"/>
            <a:ext cx="2157146" cy="984458"/>
          </a:xfrm>
          <a:prstGeom prst="wedgeRoundRectCallout">
            <a:avLst>
              <a:gd name="adj1" fmla="val -45442"/>
              <a:gd name="adj2" fmla="val 114661"/>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a:t>NQ 06-NQ/TU </a:t>
            </a:r>
            <a:r>
              <a:rPr lang="en-US" sz="1600" b="1" dirty="0" err="1"/>
              <a:t>ngày</a:t>
            </a:r>
            <a:r>
              <a:rPr lang="en-US" sz="1600" b="1" dirty="0"/>
              <a:t> 12/3/2003 </a:t>
            </a:r>
            <a:r>
              <a:rPr lang="en-US" sz="1600" b="1" dirty="0" err="1"/>
              <a:t>về</a:t>
            </a:r>
            <a:r>
              <a:rPr lang="en-US" sz="1600" b="1" dirty="0"/>
              <a:t> </a:t>
            </a:r>
            <a:r>
              <a:rPr lang="en-US" sz="1600" b="1" dirty="0" err="1"/>
              <a:t>đẩy</a:t>
            </a:r>
            <a:r>
              <a:rPr lang="en-US" sz="1600" b="1" dirty="0"/>
              <a:t> </a:t>
            </a:r>
            <a:r>
              <a:rPr lang="en-US" sz="1600" b="1" dirty="0" err="1"/>
              <a:t>mạnh</a:t>
            </a:r>
            <a:r>
              <a:rPr lang="en-US" sz="1600" b="1" dirty="0"/>
              <a:t> </a:t>
            </a:r>
            <a:r>
              <a:rPr lang="en-US" sz="1600" b="1" dirty="0" err="1"/>
              <a:t>ứng</a:t>
            </a:r>
            <a:r>
              <a:rPr lang="en-US" sz="1600" b="1" dirty="0"/>
              <a:t> </a:t>
            </a:r>
            <a:r>
              <a:rPr lang="en-US" sz="1600" b="1" dirty="0" err="1"/>
              <a:t>dụng</a:t>
            </a:r>
            <a:r>
              <a:rPr lang="en-US" sz="1600" b="1" dirty="0"/>
              <a:t> </a:t>
            </a:r>
            <a:r>
              <a:rPr lang="en-US" sz="1600" b="1" dirty="0" err="1"/>
              <a:t>và</a:t>
            </a:r>
            <a:r>
              <a:rPr lang="en-US" sz="1600" b="1" dirty="0"/>
              <a:t> </a:t>
            </a:r>
            <a:r>
              <a:rPr lang="en-US" sz="1600" b="1" dirty="0" err="1"/>
              <a:t>phát</a:t>
            </a:r>
            <a:r>
              <a:rPr lang="en-US" sz="1600" b="1" dirty="0"/>
              <a:t> </a:t>
            </a:r>
            <a:r>
              <a:rPr lang="en-US" sz="1600" b="1" dirty="0" err="1"/>
              <a:t>triển</a:t>
            </a:r>
            <a:r>
              <a:rPr lang="en-US" sz="1600" b="1" dirty="0"/>
              <a:t> CNTT</a:t>
            </a:r>
          </a:p>
        </p:txBody>
      </p:sp>
      <p:sp>
        <p:nvSpPr>
          <p:cNvPr id="27" name="Oval 26"/>
          <p:cNvSpPr/>
          <p:nvPr/>
        </p:nvSpPr>
        <p:spPr>
          <a:xfrm>
            <a:off x="8401037" y="3913540"/>
            <a:ext cx="222892" cy="222892"/>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shade val="50000"/>
              <a:hueOff val="160997"/>
              <a:satOff val="-3921"/>
              <a:lumOff val="17158"/>
              <a:alphaOff val="0"/>
            </a:schemeClr>
          </a:fillRef>
          <a:effectRef idx="2">
            <a:schemeClr val="accent5">
              <a:shade val="50000"/>
              <a:hueOff val="160997"/>
              <a:satOff val="-3921"/>
              <a:lumOff val="17158"/>
              <a:alphaOff val="0"/>
            </a:schemeClr>
          </a:effectRef>
          <a:fontRef idx="minor">
            <a:schemeClr val="lt1"/>
          </a:fontRef>
        </p:style>
      </p:sp>
      <p:sp>
        <p:nvSpPr>
          <p:cNvPr id="28" name="TextBox 27"/>
          <p:cNvSpPr txBox="1"/>
          <p:nvPr/>
        </p:nvSpPr>
        <p:spPr>
          <a:xfrm>
            <a:off x="8101129" y="4229310"/>
            <a:ext cx="787790"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2015</a:t>
            </a:r>
          </a:p>
        </p:txBody>
      </p:sp>
      <p:sp>
        <p:nvSpPr>
          <p:cNvPr id="29" name="Oval 28"/>
          <p:cNvSpPr/>
          <p:nvPr/>
        </p:nvSpPr>
        <p:spPr>
          <a:xfrm>
            <a:off x="2340698" y="3916980"/>
            <a:ext cx="222892" cy="222892"/>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shade val="50000"/>
              <a:hueOff val="160997"/>
              <a:satOff val="-3921"/>
              <a:lumOff val="17158"/>
              <a:alphaOff val="0"/>
            </a:schemeClr>
          </a:fillRef>
          <a:effectRef idx="2">
            <a:schemeClr val="accent5">
              <a:shade val="50000"/>
              <a:hueOff val="160997"/>
              <a:satOff val="-3921"/>
              <a:lumOff val="17158"/>
              <a:alphaOff val="0"/>
            </a:schemeClr>
          </a:effectRef>
          <a:fontRef idx="minor">
            <a:schemeClr val="lt1"/>
          </a:fontRef>
        </p:style>
      </p:sp>
      <p:sp>
        <p:nvSpPr>
          <p:cNvPr id="30" name="TextBox 29"/>
          <p:cNvSpPr txBox="1"/>
          <p:nvPr/>
        </p:nvSpPr>
        <p:spPr>
          <a:xfrm>
            <a:off x="2056275" y="4229310"/>
            <a:ext cx="787790"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2003</a:t>
            </a:r>
          </a:p>
        </p:txBody>
      </p:sp>
      <p:cxnSp>
        <p:nvCxnSpPr>
          <p:cNvPr id="9" name="Straight Arrow Connector 8"/>
          <p:cNvCxnSpPr/>
          <p:nvPr/>
        </p:nvCxnSpPr>
        <p:spPr>
          <a:xfrm>
            <a:off x="5942555" y="4741304"/>
            <a:ext cx="2614061" cy="278"/>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0524780" y="3910077"/>
            <a:ext cx="222892" cy="222892"/>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shade val="50000"/>
              <a:hueOff val="160997"/>
              <a:satOff val="-3921"/>
              <a:lumOff val="17158"/>
              <a:alphaOff val="0"/>
            </a:schemeClr>
          </a:fillRef>
          <a:effectRef idx="2">
            <a:schemeClr val="accent5">
              <a:shade val="50000"/>
              <a:hueOff val="160997"/>
              <a:satOff val="-3921"/>
              <a:lumOff val="17158"/>
              <a:alphaOff val="0"/>
            </a:schemeClr>
          </a:effectRef>
          <a:fontRef idx="minor">
            <a:schemeClr val="lt1"/>
          </a:fontRef>
        </p:style>
      </p:sp>
      <p:sp>
        <p:nvSpPr>
          <p:cNvPr id="32" name="Oval 31"/>
          <p:cNvSpPr/>
          <p:nvPr/>
        </p:nvSpPr>
        <p:spPr>
          <a:xfrm>
            <a:off x="10025638" y="3910077"/>
            <a:ext cx="222892" cy="222892"/>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shade val="50000"/>
              <a:hueOff val="160997"/>
              <a:satOff val="-3921"/>
              <a:lumOff val="17158"/>
              <a:alphaOff val="0"/>
            </a:schemeClr>
          </a:fillRef>
          <a:effectRef idx="2">
            <a:schemeClr val="accent5">
              <a:shade val="50000"/>
              <a:hueOff val="160997"/>
              <a:satOff val="-3921"/>
              <a:lumOff val="17158"/>
              <a:alphaOff val="0"/>
            </a:schemeClr>
          </a:effectRef>
          <a:fontRef idx="minor">
            <a:schemeClr val="lt1"/>
          </a:fontRef>
        </p:style>
      </p:sp>
      <p:sp>
        <p:nvSpPr>
          <p:cNvPr id="34" name="Oval 33"/>
          <p:cNvSpPr/>
          <p:nvPr/>
        </p:nvSpPr>
        <p:spPr>
          <a:xfrm>
            <a:off x="7878237" y="3910077"/>
            <a:ext cx="222892" cy="222892"/>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shade val="50000"/>
              <a:hueOff val="160997"/>
              <a:satOff val="-3921"/>
              <a:lumOff val="17158"/>
              <a:alphaOff val="0"/>
            </a:schemeClr>
          </a:fillRef>
          <a:effectRef idx="2">
            <a:schemeClr val="accent5">
              <a:shade val="50000"/>
              <a:hueOff val="160997"/>
              <a:satOff val="-3921"/>
              <a:lumOff val="17158"/>
              <a:alphaOff val="0"/>
            </a:schemeClr>
          </a:effectRef>
          <a:fontRef idx="minor">
            <a:schemeClr val="lt1"/>
          </a:fontRef>
        </p:style>
      </p:sp>
      <p:sp>
        <p:nvSpPr>
          <p:cNvPr id="35" name="TextBox 34"/>
          <p:cNvSpPr txBox="1"/>
          <p:nvPr/>
        </p:nvSpPr>
        <p:spPr>
          <a:xfrm>
            <a:off x="10216431" y="4229310"/>
            <a:ext cx="787790"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2019</a:t>
            </a:r>
          </a:p>
        </p:txBody>
      </p:sp>
      <p:sp>
        <p:nvSpPr>
          <p:cNvPr id="36" name="TextBox 35"/>
          <p:cNvSpPr txBox="1"/>
          <p:nvPr/>
        </p:nvSpPr>
        <p:spPr>
          <a:xfrm>
            <a:off x="9685754" y="4236213"/>
            <a:ext cx="787790"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2018</a:t>
            </a:r>
          </a:p>
        </p:txBody>
      </p:sp>
      <p:sp>
        <p:nvSpPr>
          <p:cNvPr id="37" name="TextBox 36"/>
          <p:cNvSpPr txBox="1"/>
          <p:nvPr/>
        </p:nvSpPr>
        <p:spPr>
          <a:xfrm>
            <a:off x="7595788" y="4236213"/>
            <a:ext cx="787790"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2014</a:t>
            </a:r>
          </a:p>
        </p:txBody>
      </p:sp>
      <p:sp>
        <p:nvSpPr>
          <p:cNvPr id="38" name="Oval 37"/>
          <p:cNvSpPr/>
          <p:nvPr/>
        </p:nvSpPr>
        <p:spPr>
          <a:xfrm>
            <a:off x="4274952" y="3924937"/>
            <a:ext cx="222892" cy="222892"/>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5">
              <a:shade val="50000"/>
              <a:hueOff val="160997"/>
              <a:satOff val="-3921"/>
              <a:lumOff val="17158"/>
              <a:alphaOff val="0"/>
            </a:schemeClr>
          </a:fillRef>
          <a:effectRef idx="2">
            <a:schemeClr val="accent5">
              <a:shade val="50000"/>
              <a:hueOff val="160997"/>
              <a:satOff val="-3921"/>
              <a:lumOff val="17158"/>
              <a:alphaOff val="0"/>
            </a:schemeClr>
          </a:effectRef>
          <a:fontRef idx="minor">
            <a:schemeClr val="lt1"/>
          </a:fontRef>
        </p:style>
      </p:sp>
      <p:cxnSp>
        <p:nvCxnSpPr>
          <p:cNvPr id="41" name="Straight Arrow Connector 40"/>
          <p:cNvCxnSpPr/>
          <p:nvPr/>
        </p:nvCxnSpPr>
        <p:spPr>
          <a:xfrm>
            <a:off x="8542746" y="4744687"/>
            <a:ext cx="2614061" cy="278"/>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292019" y="4741304"/>
            <a:ext cx="2063655" cy="584775"/>
          </a:xfrm>
          <a:prstGeom prst="rect">
            <a:avLst/>
          </a:prstGeom>
          <a:noFill/>
        </p:spPr>
        <p:txBody>
          <a:bodyPr wrap="square" rtlCol="0">
            <a:spAutoFit/>
          </a:bodyPr>
          <a:lstStyle/>
          <a:p>
            <a:pPr algn="ctr"/>
            <a:r>
              <a:rPr lang="en-US" sz="1600" b="1" dirty="0">
                <a:latin typeface="Calibri" panose="020F0502020204030204" pitchFamily="34" charset="0"/>
                <a:cs typeface="Calibri" panose="020F0502020204030204" pitchFamily="34" charset="0"/>
              </a:rPr>
              <a:t>KH ƯDCNTT </a:t>
            </a:r>
            <a:r>
              <a:rPr lang="en-US" sz="1600" b="1" dirty="0" err="1">
                <a:latin typeface="Calibri" panose="020F0502020204030204" pitchFamily="34" charset="0"/>
                <a:cs typeface="Calibri" panose="020F0502020204030204" pitchFamily="34" charset="0"/>
              </a:rPr>
              <a:t>trong</a:t>
            </a:r>
            <a:r>
              <a:rPr lang="en-US" sz="1600" b="1" dirty="0">
                <a:latin typeface="Calibri" panose="020F0502020204030204" pitchFamily="34" charset="0"/>
                <a:cs typeface="Calibri" panose="020F0502020204030204" pitchFamily="34" charset="0"/>
              </a:rPr>
              <a:t> CQNN 2010-2015 </a:t>
            </a:r>
          </a:p>
        </p:txBody>
      </p:sp>
      <p:sp>
        <p:nvSpPr>
          <p:cNvPr id="43" name="TextBox 42"/>
          <p:cNvSpPr txBox="1"/>
          <p:nvPr/>
        </p:nvSpPr>
        <p:spPr>
          <a:xfrm>
            <a:off x="8838933" y="4741304"/>
            <a:ext cx="1969478" cy="584775"/>
          </a:xfrm>
          <a:prstGeom prst="rect">
            <a:avLst/>
          </a:prstGeom>
          <a:noFill/>
        </p:spPr>
        <p:txBody>
          <a:bodyPr wrap="square" rtlCol="0">
            <a:spAutoFit/>
          </a:bodyPr>
          <a:lstStyle/>
          <a:p>
            <a:pPr algn="ctr"/>
            <a:r>
              <a:rPr lang="en-US" sz="1600" b="1" dirty="0">
                <a:latin typeface="Calibri" panose="020F0502020204030204" pitchFamily="34" charset="0"/>
                <a:cs typeface="Calibri" panose="020F0502020204030204" pitchFamily="34" charset="0"/>
              </a:rPr>
              <a:t>KH ƯDCNTT </a:t>
            </a:r>
            <a:r>
              <a:rPr lang="en-US" sz="1600" b="1" dirty="0" err="1">
                <a:latin typeface="Calibri" panose="020F0502020204030204" pitchFamily="34" charset="0"/>
                <a:cs typeface="Calibri" panose="020F0502020204030204" pitchFamily="34" charset="0"/>
              </a:rPr>
              <a:t>trong</a:t>
            </a:r>
            <a:r>
              <a:rPr lang="en-US" sz="1600" b="1" dirty="0">
                <a:latin typeface="Calibri" panose="020F0502020204030204" pitchFamily="34" charset="0"/>
                <a:cs typeface="Calibri" panose="020F0502020204030204" pitchFamily="34" charset="0"/>
              </a:rPr>
              <a:t> CQNN 2016-2020 </a:t>
            </a:r>
          </a:p>
        </p:txBody>
      </p:sp>
      <p:sp>
        <p:nvSpPr>
          <p:cNvPr id="44" name="TextBox 43"/>
          <p:cNvSpPr txBox="1"/>
          <p:nvPr/>
        </p:nvSpPr>
        <p:spPr>
          <a:xfrm>
            <a:off x="3988851" y="4229310"/>
            <a:ext cx="787790" cy="369332"/>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2007</a:t>
            </a:r>
          </a:p>
        </p:txBody>
      </p:sp>
      <p:cxnSp>
        <p:nvCxnSpPr>
          <p:cNvPr id="45" name="Straight Arrow Connector 44"/>
          <p:cNvCxnSpPr/>
          <p:nvPr/>
        </p:nvCxnSpPr>
        <p:spPr>
          <a:xfrm flipV="1">
            <a:off x="4274952" y="4743601"/>
            <a:ext cx="1732056" cy="245"/>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265590" y="4741304"/>
            <a:ext cx="1825487" cy="584775"/>
          </a:xfrm>
          <a:prstGeom prst="rect">
            <a:avLst/>
          </a:prstGeom>
          <a:noFill/>
        </p:spPr>
        <p:txBody>
          <a:bodyPr wrap="square" rtlCol="0">
            <a:spAutoFit/>
          </a:bodyPr>
          <a:lstStyle/>
          <a:p>
            <a:pPr algn="ctr"/>
            <a:r>
              <a:rPr lang="en-US" sz="1600" b="1" dirty="0">
                <a:latin typeface="Calibri" panose="020F0502020204030204" pitchFamily="34" charset="0"/>
                <a:cs typeface="Calibri" panose="020F0502020204030204" pitchFamily="34" charset="0"/>
              </a:rPr>
              <a:t>KH ƯDCNTT </a:t>
            </a:r>
            <a:r>
              <a:rPr lang="en-US" sz="1600" b="1" dirty="0" err="1">
                <a:latin typeface="Calibri" panose="020F0502020204030204" pitchFamily="34" charset="0"/>
                <a:cs typeface="Calibri" panose="020F0502020204030204" pitchFamily="34" charset="0"/>
              </a:rPr>
              <a:t>trong</a:t>
            </a:r>
            <a:r>
              <a:rPr lang="en-US" sz="1600" b="1" dirty="0">
                <a:latin typeface="Calibri" panose="020F0502020204030204" pitchFamily="34" charset="0"/>
                <a:cs typeface="Calibri" panose="020F0502020204030204" pitchFamily="34" charset="0"/>
              </a:rPr>
              <a:t> CQNN 2007-2010 </a:t>
            </a:r>
          </a:p>
        </p:txBody>
      </p:sp>
      <p:cxnSp>
        <p:nvCxnSpPr>
          <p:cNvPr id="49" name="Straight Arrow Connector 48"/>
          <p:cNvCxnSpPr/>
          <p:nvPr/>
        </p:nvCxnSpPr>
        <p:spPr>
          <a:xfrm>
            <a:off x="7922563" y="5614225"/>
            <a:ext cx="2285789" cy="0"/>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8075036" y="5700105"/>
            <a:ext cx="1720638" cy="584775"/>
          </a:xfrm>
          <a:prstGeom prst="rect">
            <a:avLst/>
          </a:prstGeom>
          <a:noFill/>
        </p:spPr>
        <p:txBody>
          <a:bodyPr wrap="square" rtlCol="0">
            <a:spAutoFit/>
          </a:bodyPr>
          <a:lstStyle/>
          <a:p>
            <a:pPr algn="ctr"/>
            <a:r>
              <a:rPr lang="en-US" sz="1600" b="1" dirty="0" err="1">
                <a:latin typeface="Calibri" panose="020F0502020204030204" pitchFamily="34" charset="0"/>
                <a:cs typeface="Calibri" panose="020F0502020204030204" pitchFamily="34" charset="0"/>
              </a:rPr>
              <a:t>Thí</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điểm</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ứng</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dụng</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thông</a:t>
            </a:r>
            <a:r>
              <a:rPr lang="en-US" sz="1600" b="1" dirty="0">
                <a:latin typeface="Calibri" panose="020F0502020204030204" pitchFamily="34" charset="0"/>
                <a:cs typeface="Calibri" panose="020F0502020204030204" pitchFamily="34" charset="0"/>
              </a:rPr>
              <a:t> minh</a:t>
            </a:r>
          </a:p>
        </p:txBody>
      </p:sp>
      <p:cxnSp>
        <p:nvCxnSpPr>
          <p:cNvPr id="52" name="Straight Arrow Connector 51"/>
          <p:cNvCxnSpPr/>
          <p:nvPr/>
        </p:nvCxnSpPr>
        <p:spPr>
          <a:xfrm>
            <a:off x="10173845" y="5611953"/>
            <a:ext cx="1933113" cy="2272"/>
          </a:xfrm>
          <a:prstGeom prst="straightConnector1">
            <a:avLst/>
          </a:prstGeom>
          <a:ln w="381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0079649" y="5642292"/>
            <a:ext cx="2112351" cy="830997"/>
          </a:xfrm>
          <a:prstGeom prst="rect">
            <a:avLst/>
          </a:prstGeom>
          <a:noFill/>
        </p:spPr>
        <p:txBody>
          <a:bodyPr wrap="square" rtlCol="0">
            <a:spAutoFit/>
          </a:bodyPr>
          <a:lstStyle/>
          <a:p>
            <a:pPr algn="ctr"/>
            <a:r>
              <a:rPr lang="en-US" sz="1600" b="1" dirty="0" err="1">
                <a:latin typeface="Calibri" panose="020F0502020204030204" pitchFamily="34" charset="0"/>
                <a:cs typeface="Calibri" panose="020F0502020204030204" pitchFamily="34" charset="0"/>
              </a:rPr>
              <a:t>Đề</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án</a:t>
            </a:r>
            <a:r>
              <a:rPr lang="en-US" sz="1600" b="1" dirty="0">
                <a:latin typeface="Calibri" panose="020F0502020204030204" pitchFamily="34" charset="0"/>
                <a:cs typeface="Calibri" panose="020F0502020204030204" pitchFamily="34" charset="0"/>
              </a:rPr>
              <a:t> Xây </a:t>
            </a:r>
            <a:r>
              <a:rPr lang="en-US" sz="1600" b="1" dirty="0" err="1">
                <a:latin typeface="Calibri" panose="020F0502020204030204" pitchFamily="34" charset="0"/>
                <a:cs typeface="Calibri" panose="020F0502020204030204" pitchFamily="34" charset="0"/>
              </a:rPr>
              <a:t>dựng</a:t>
            </a:r>
            <a:r>
              <a:rPr lang="en-US" sz="1600" b="1" dirty="0">
                <a:latin typeface="Calibri" panose="020F0502020204030204" pitchFamily="34" charset="0"/>
                <a:cs typeface="Calibri" panose="020F0502020204030204" pitchFamily="34" charset="0"/>
              </a:rPr>
              <a:t> TPTM </a:t>
            </a:r>
            <a:r>
              <a:rPr lang="en-US" sz="1600" b="1" dirty="0" err="1">
                <a:latin typeface="Calibri" panose="020F0502020204030204" pitchFamily="34" charset="0"/>
                <a:cs typeface="Calibri" panose="020F0502020204030204" pitchFamily="34" charset="0"/>
              </a:rPr>
              <a:t>giai</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đoạn</a:t>
            </a:r>
            <a:r>
              <a:rPr lang="en-US" sz="1600" b="1" dirty="0">
                <a:latin typeface="Calibri" panose="020F0502020204030204" pitchFamily="34" charset="0"/>
                <a:cs typeface="Calibri" panose="020F0502020204030204" pitchFamily="34" charset="0"/>
              </a:rPr>
              <a:t> 2018-2025, </a:t>
            </a:r>
            <a:r>
              <a:rPr lang="en-US" sz="1600" b="1" dirty="0" err="1">
                <a:latin typeface="Calibri" panose="020F0502020204030204" pitchFamily="34" charset="0"/>
                <a:cs typeface="Calibri" panose="020F0502020204030204" pitchFamily="34" charset="0"/>
              </a:rPr>
              <a:t>định</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hướng</a:t>
            </a:r>
            <a:r>
              <a:rPr lang="en-US" sz="1600" b="1" dirty="0">
                <a:latin typeface="Calibri" panose="020F0502020204030204" pitchFamily="34" charset="0"/>
                <a:cs typeface="Calibri" panose="020F0502020204030204" pitchFamily="34" charset="0"/>
              </a:rPr>
              <a:t> 2030</a:t>
            </a:r>
          </a:p>
        </p:txBody>
      </p:sp>
      <p:sp>
        <p:nvSpPr>
          <p:cNvPr id="55" name="Rounded Rectangular Callout 54"/>
          <p:cNvSpPr/>
          <p:nvPr/>
        </p:nvSpPr>
        <p:spPr>
          <a:xfrm>
            <a:off x="7891769" y="2184582"/>
            <a:ext cx="1501659" cy="984458"/>
          </a:xfrm>
          <a:prstGeom prst="wedgeRoundRectCallout">
            <a:avLst>
              <a:gd name="adj1" fmla="val 93733"/>
              <a:gd name="adj2" fmla="val 117529"/>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err="1"/>
              <a:t>Kiến</a:t>
            </a:r>
            <a:r>
              <a:rPr lang="en-US" sz="1600" b="1" dirty="0"/>
              <a:t> </a:t>
            </a:r>
            <a:r>
              <a:rPr lang="en-US" sz="1600" b="1" dirty="0" err="1"/>
              <a:t>trúc</a:t>
            </a:r>
            <a:r>
              <a:rPr lang="en-US" sz="1600" b="1" dirty="0"/>
              <a:t> </a:t>
            </a:r>
            <a:r>
              <a:rPr lang="en-US" sz="1600" b="1" dirty="0" err="1"/>
              <a:t>tổng</a:t>
            </a:r>
            <a:r>
              <a:rPr lang="en-US" sz="1600" b="1" dirty="0"/>
              <a:t> </a:t>
            </a:r>
            <a:r>
              <a:rPr lang="en-US" sz="1600" b="1" dirty="0" err="1"/>
              <a:t>thể</a:t>
            </a:r>
            <a:r>
              <a:rPr lang="en-US" sz="1600" b="1" dirty="0"/>
              <a:t> TPTM</a:t>
            </a:r>
          </a:p>
        </p:txBody>
      </p:sp>
      <p:sp>
        <p:nvSpPr>
          <p:cNvPr id="56" name="Rounded Rectangular Callout 55"/>
          <p:cNvSpPr/>
          <p:nvPr/>
        </p:nvSpPr>
        <p:spPr>
          <a:xfrm>
            <a:off x="8162905" y="1148809"/>
            <a:ext cx="2104787" cy="984458"/>
          </a:xfrm>
          <a:prstGeom prst="wedgeRoundRectCallout">
            <a:avLst>
              <a:gd name="adj1" fmla="val 62747"/>
              <a:gd name="adj2" fmla="val 22184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a:t>NQ 07-NQ/TU </a:t>
            </a:r>
            <a:r>
              <a:rPr lang="en-US" sz="1600" b="1" dirty="0" err="1"/>
              <a:t>ngày</a:t>
            </a:r>
            <a:r>
              <a:rPr lang="en-US" sz="1600" b="1" dirty="0"/>
              <a:t> 16/4/2019 </a:t>
            </a:r>
            <a:r>
              <a:rPr lang="en-US" sz="1600" b="1" dirty="0" err="1"/>
              <a:t>về</a:t>
            </a:r>
            <a:r>
              <a:rPr lang="en-US" sz="1600" b="1" dirty="0"/>
              <a:t> </a:t>
            </a:r>
            <a:r>
              <a:rPr lang="en-US" sz="1600" b="1" dirty="0" err="1"/>
              <a:t>phát</a:t>
            </a:r>
            <a:r>
              <a:rPr lang="en-US" sz="1600" b="1" dirty="0"/>
              <a:t> </a:t>
            </a:r>
            <a:r>
              <a:rPr lang="en-US" sz="1600" b="1" dirty="0" err="1"/>
              <a:t>triển</a:t>
            </a:r>
            <a:r>
              <a:rPr lang="en-US" sz="1600" b="1" dirty="0"/>
              <a:t> </a:t>
            </a:r>
            <a:r>
              <a:rPr lang="en-US" sz="1600" b="1" dirty="0" err="1"/>
              <a:t>hạ</a:t>
            </a:r>
            <a:r>
              <a:rPr lang="en-US" sz="1600" b="1" dirty="0"/>
              <a:t> </a:t>
            </a:r>
            <a:r>
              <a:rPr lang="en-US" sz="1600" b="1" dirty="0" err="1"/>
              <a:t>tầng</a:t>
            </a:r>
            <a:r>
              <a:rPr lang="en-US" sz="1600" b="1" dirty="0"/>
              <a:t> CNTT-TT </a:t>
            </a:r>
            <a:r>
              <a:rPr lang="en-US" sz="1600" b="1" dirty="0" err="1"/>
              <a:t>tiếp</a:t>
            </a:r>
            <a:r>
              <a:rPr lang="en-US" sz="1600" b="1" dirty="0"/>
              <a:t> </a:t>
            </a:r>
            <a:r>
              <a:rPr lang="en-US" sz="1600" b="1" dirty="0" err="1"/>
              <a:t>cận</a:t>
            </a:r>
            <a:r>
              <a:rPr lang="en-US" sz="1600" b="1" dirty="0"/>
              <a:t> CMCN 4.0</a:t>
            </a:r>
          </a:p>
        </p:txBody>
      </p:sp>
      <p:sp>
        <p:nvSpPr>
          <p:cNvPr id="57" name="Rounded Rectangular Callout 56"/>
          <p:cNvSpPr/>
          <p:nvPr/>
        </p:nvSpPr>
        <p:spPr>
          <a:xfrm>
            <a:off x="10306253" y="1137112"/>
            <a:ext cx="1885748" cy="984458"/>
          </a:xfrm>
          <a:prstGeom prst="wedgeRoundRectCallout">
            <a:avLst>
              <a:gd name="adj1" fmla="val -11967"/>
              <a:gd name="adj2" fmla="val 21612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err="1"/>
              <a:t>CTr</a:t>
            </a:r>
            <a:r>
              <a:rPr lang="en-US" sz="1600" b="1" dirty="0"/>
              <a:t> 37-CTr/TU </a:t>
            </a:r>
            <a:r>
              <a:rPr lang="en-US" sz="1600" b="1" dirty="0" err="1"/>
              <a:t>và</a:t>
            </a:r>
            <a:r>
              <a:rPr lang="en-US" sz="1600" b="1" dirty="0"/>
              <a:t> 35-CTr/TU </a:t>
            </a:r>
            <a:r>
              <a:rPr lang="en-US" sz="1600" b="1" dirty="0" err="1"/>
              <a:t>về</a:t>
            </a:r>
            <a:r>
              <a:rPr lang="en-US" sz="1600" b="1" dirty="0"/>
              <a:t> </a:t>
            </a:r>
            <a:r>
              <a:rPr lang="en-US" sz="1600" b="1" dirty="0" err="1"/>
              <a:t>phát</a:t>
            </a:r>
            <a:r>
              <a:rPr lang="en-US" sz="1600" b="1" dirty="0"/>
              <a:t> </a:t>
            </a:r>
            <a:r>
              <a:rPr lang="en-US" sz="1600" b="1" dirty="0" err="1"/>
              <a:t>triển</a:t>
            </a:r>
            <a:r>
              <a:rPr lang="en-US" sz="1600" b="1" dirty="0"/>
              <a:t> ICT, kinh </a:t>
            </a:r>
            <a:r>
              <a:rPr lang="en-US" sz="1600" b="1" dirty="0" err="1"/>
              <a:t>tế</a:t>
            </a:r>
            <a:r>
              <a:rPr lang="en-US" sz="1600" b="1" dirty="0"/>
              <a:t> </a:t>
            </a:r>
            <a:r>
              <a:rPr lang="en-US" sz="1600" b="1" dirty="0" err="1"/>
              <a:t>số</a:t>
            </a:r>
            <a:r>
              <a:rPr lang="en-US" sz="1600" b="1" dirty="0"/>
              <a:t>, CMCN 4.0 </a:t>
            </a:r>
          </a:p>
        </p:txBody>
      </p:sp>
      <p:sp>
        <p:nvSpPr>
          <p:cNvPr id="58" name="Rounded Rectangular Callout 57"/>
          <p:cNvSpPr/>
          <p:nvPr/>
        </p:nvSpPr>
        <p:spPr>
          <a:xfrm>
            <a:off x="5178333" y="2176929"/>
            <a:ext cx="1501659" cy="984458"/>
          </a:xfrm>
          <a:prstGeom prst="wedgeRoundRectCallout">
            <a:avLst>
              <a:gd name="adj1" fmla="val 163994"/>
              <a:gd name="adj2" fmla="val 118958"/>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err="1"/>
              <a:t>Kiến</a:t>
            </a:r>
            <a:r>
              <a:rPr lang="en-US" sz="1600" b="1" dirty="0"/>
              <a:t> </a:t>
            </a:r>
            <a:r>
              <a:rPr lang="en-US" sz="1600" b="1" dirty="0" err="1"/>
              <a:t>trúc</a:t>
            </a:r>
            <a:r>
              <a:rPr lang="en-US" sz="1600" b="1" dirty="0"/>
              <a:t> CQĐT</a:t>
            </a:r>
          </a:p>
        </p:txBody>
      </p:sp>
      <p:sp>
        <p:nvSpPr>
          <p:cNvPr id="59" name="Rounded Rectangular Callout 58"/>
          <p:cNvSpPr/>
          <p:nvPr/>
        </p:nvSpPr>
        <p:spPr>
          <a:xfrm>
            <a:off x="5158470" y="2162125"/>
            <a:ext cx="1501659" cy="984458"/>
          </a:xfrm>
          <a:prstGeom prst="wedgeRoundRectCallout">
            <a:avLst>
              <a:gd name="adj1" fmla="val 261422"/>
              <a:gd name="adj2" fmla="val 11610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err="1"/>
              <a:t>Kiến</a:t>
            </a:r>
            <a:r>
              <a:rPr lang="en-US" sz="1600" b="1" dirty="0"/>
              <a:t> </a:t>
            </a:r>
            <a:r>
              <a:rPr lang="en-US" sz="1600" b="1" dirty="0" err="1"/>
              <a:t>trúc</a:t>
            </a:r>
            <a:r>
              <a:rPr lang="en-US" sz="1600" b="1" dirty="0"/>
              <a:t> </a:t>
            </a:r>
            <a:r>
              <a:rPr lang="en-US" sz="1600" b="1" dirty="0" err="1"/>
              <a:t>tổng</a:t>
            </a:r>
            <a:r>
              <a:rPr lang="en-US" sz="1600" b="1" dirty="0"/>
              <a:t> </a:t>
            </a:r>
            <a:r>
              <a:rPr lang="en-US" sz="1600" b="1" dirty="0" err="1"/>
              <a:t>thể</a:t>
            </a:r>
            <a:r>
              <a:rPr lang="en-US" sz="1600" b="1" dirty="0"/>
              <a:t> CQĐT</a:t>
            </a:r>
          </a:p>
        </p:txBody>
      </p:sp>
      <p:cxnSp>
        <p:nvCxnSpPr>
          <p:cNvPr id="61" name="Straight Connector 60"/>
          <p:cNvCxnSpPr>
            <a:stCxn id="37" idx="2"/>
          </p:cNvCxnSpPr>
          <p:nvPr/>
        </p:nvCxnSpPr>
        <p:spPr>
          <a:xfrm>
            <a:off x="7989683" y="4605545"/>
            <a:ext cx="0" cy="1017021"/>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flipH="1">
            <a:off x="10133973" y="4605545"/>
            <a:ext cx="3111" cy="998066"/>
          </a:xfrm>
          <a:prstGeom prst="line">
            <a:avLst/>
          </a:prstGeom>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a:off x="8523442" y="4525180"/>
            <a:ext cx="4764" cy="462456"/>
          </a:xfrm>
          <a:prstGeom prst="line">
            <a:avLst/>
          </a:prstGeom>
        </p:spPr>
        <p:style>
          <a:lnRef idx="1">
            <a:schemeClr val="dk1"/>
          </a:lnRef>
          <a:fillRef idx="0">
            <a:schemeClr val="dk1"/>
          </a:fillRef>
          <a:effectRef idx="0">
            <a:schemeClr val="dk1"/>
          </a:effectRef>
          <a:fontRef idx="minor">
            <a:schemeClr val="tx1"/>
          </a:fontRef>
        </p:style>
      </p:cxnSp>
      <p:cxnSp>
        <p:nvCxnSpPr>
          <p:cNvPr id="81" name="Straight Connector 80"/>
          <p:cNvCxnSpPr/>
          <p:nvPr/>
        </p:nvCxnSpPr>
        <p:spPr>
          <a:xfrm>
            <a:off x="5990021" y="4524902"/>
            <a:ext cx="4764" cy="462456"/>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a:off x="4336788" y="4524902"/>
            <a:ext cx="4764" cy="46245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4883044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1084630" cy="553998"/>
          </a:xfrm>
          <a:prstGeom prst="rect">
            <a:avLst/>
          </a:prstGeom>
          <a:noFill/>
        </p:spPr>
        <p:txBody>
          <a:bodyPr wrap="square" rtlCol="0">
            <a:spAutoFit/>
            <a:scene3d>
              <a:camera prst="orthographicFront"/>
              <a:lightRig rig="threePt" dir="t"/>
            </a:scene3d>
            <a:sp3d contourW="12700"/>
          </a:bodyPr>
          <a:lstStyle/>
          <a:p>
            <a:r>
              <a:rPr lang="en-US" sz="3000" b="1" dirty="0">
                <a:latin typeface="Calibri" panose="020F0502020204030204" pitchFamily="34" charset="0"/>
                <a:cs typeface="Calibri" panose="020F0502020204030204" pitchFamily="34" charset="0"/>
              </a:rPr>
              <a:t>PHÂN TÍCH MÔ HÌNH SWOT ĐỐI VỚI CHUYỂN ĐỔI SỐ CỦA ĐÀ NẴNG</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8</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aphicFrame>
        <p:nvGraphicFramePr>
          <p:cNvPr id="2" name="Table 1"/>
          <p:cNvGraphicFramePr>
            <a:graphicFrameLocks noGrp="1"/>
          </p:cNvGraphicFramePr>
          <p:nvPr>
            <p:extLst>
              <p:ext uri="{D42A27DB-BD31-4B8C-83A1-F6EECF244321}">
                <p14:modId xmlns:p14="http://schemas.microsoft.com/office/powerpoint/2010/main" val="1755060707"/>
              </p:ext>
            </p:extLst>
          </p:nvPr>
        </p:nvGraphicFramePr>
        <p:xfrm>
          <a:off x="219776" y="1146118"/>
          <a:ext cx="11751831" cy="5303520"/>
        </p:xfrm>
        <a:graphic>
          <a:graphicData uri="http://schemas.openxmlformats.org/drawingml/2006/table">
            <a:tbl>
              <a:tblPr firstRow="1" bandRow="1">
                <a:tableStyleId>{5940675A-B579-460E-94D1-54222C63F5DA}</a:tableStyleId>
              </a:tblPr>
              <a:tblGrid>
                <a:gridCol w="5843399">
                  <a:extLst>
                    <a:ext uri="{9D8B030D-6E8A-4147-A177-3AD203B41FA5}">
                      <a16:colId xmlns:a16="http://schemas.microsoft.com/office/drawing/2014/main" val="4162391565"/>
                    </a:ext>
                  </a:extLst>
                </a:gridCol>
                <a:gridCol w="5908432">
                  <a:extLst>
                    <a:ext uri="{9D8B030D-6E8A-4147-A177-3AD203B41FA5}">
                      <a16:colId xmlns:a16="http://schemas.microsoft.com/office/drawing/2014/main" val="2479750858"/>
                    </a:ext>
                  </a:extLst>
                </a:gridCol>
              </a:tblGrid>
              <a:tr h="292939">
                <a:tc>
                  <a:txBody>
                    <a:bodyPr/>
                    <a:lstStyle/>
                    <a:p>
                      <a:pPr algn="ctr"/>
                      <a:r>
                        <a:rPr lang="en-US" b="1" dirty="0">
                          <a:latin typeface="Calibri" panose="020F0502020204030204" pitchFamily="34" charset="0"/>
                          <a:cs typeface="Calibri" panose="020F0502020204030204" pitchFamily="34" charset="0"/>
                        </a:rPr>
                        <a:t>ĐIỂM</a:t>
                      </a:r>
                      <a:r>
                        <a:rPr lang="en-US" b="1" baseline="0" dirty="0">
                          <a:latin typeface="Calibri" panose="020F0502020204030204" pitchFamily="34" charset="0"/>
                          <a:cs typeface="Calibri" panose="020F0502020204030204" pitchFamily="34" charset="0"/>
                        </a:rPr>
                        <a:t> MẠNH (STRENGTHS)</a:t>
                      </a:r>
                      <a:endParaRPr lang="en-US" b="1" dirty="0">
                        <a:latin typeface="Calibri" panose="020F0502020204030204" pitchFamily="34" charset="0"/>
                        <a:cs typeface="Calibri" panose="020F0502020204030204" pitchFamily="34" charset="0"/>
                      </a:endParaRPr>
                    </a:p>
                  </a:txBody>
                  <a:tcPr anchor="ctr">
                    <a:solidFill>
                      <a:schemeClr val="accent1"/>
                    </a:solidFill>
                  </a:tcPr>
                </a:tc>
                <a:tc>
                  <a:txBody>
                    <a:bodyPr/>
                    <a:lstStyle/>
                    <a:p>
                      <a:pPr algn="ctr"/>
                      <a:r>
                        <a:rPr lang="en-US" b="1" dirty="0">
                          <a:latin typeface="Calibri" panose="020F0502020204030204" pitchFamily="34" charset="0"/>
                          <a:cs typeface="Calibri" panose="020F0502020204030204" pitchFamily="34" charset="0"/>
                        </a:rPr>
                        <a:t>ĐIỂM</a:t>
                      </a:r>
                      <a:r>
                        <a:rPr lang="en-US" b="1" baseline="0" dirty="0">
                          <a:latin typeface="Calibri" panose="020F0502020204030204" pitchFamily="34" charset="0"/>
                          <a:cs typeface="Calibri" panose="020F0502020204030204" pitchFamily="34" charset="0"/>
                        </a:rPr>
                        <a:t> YẾU (WEAKNESSES)</a:t>
                      </a:r>
                      <a:endParaRPr lang="en-US" b="1" dirty="0">
                        <a:latin typeface="Calibri" panose="020F0502020204030204" pitchFamily="34" charset="0"/>
                        <a:cs typeface="Calibri" panose="020F0502020204030204" pitchFamily="34" charset="0"/>
                      </a:endParaRPr>
                    </a:p>
                  </a:txBody>
                  <a:tcPr anchor="ctr">
                    <a:solidFill>
                      <a:schemeClr val="accent1"/>
                    </a:solidFill>
                  </a:tcPr>
                </a:tc>
                <a:extLst>
                  <a:ext uri="{0D108BD9-81ED-4DB2-BD59-A6C34878D82A}">
                    <a16:rowId xmlns:a16="http://schemas.microsoft.com/office/drawing/2014/main" val="2235880552"/>
                  </a:ext>
                </a:extLst>
              </a:tr>
              <a:tr h="1705057">
                <a:tc>
                  <a:txBody>
                    <a:bodyPr/>
                    <a:lstStyle/>
                    <a:p>
                      <a:pPr marL="285750" indent="-285750" algn="just">
                        <a:buFont typeface="Wingdings" panose="05000000000000000000" pitchFamily="2" charset="2"/>
                        <a:buChar char="ü"/>
                      </a:pPr>
                      <a:r>
                        <a:rPr lang="en-US" dirty="0" err="1">
                          <a:latin typeface="Calibri" panose="020F0502020204030204" pitchFamily="34" charset="0"/>
                          <a:cs typeface="Calibri" panose="020F0502020204030204" pitchFamily="34" charset="0"/>
                        </a:rPr>
                        <a:t>Tầm</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nhìn</a:t>
                      </a:r>
                      <a:r>
                        <a:rPr lang="en-US" baseline="0" dirty="0">
                          <a:latin typeface="Calibri" panose="020F0502020204030204" pitchFamily="34" charset="0"/>
                          <a:cs typeface="Calibri" panose="020F0502020204030204" pitchFamily="34" charset="0"/>
                        </a:rPr>
                        <a:t>, cam </a:t>
                      </a:r>
                      <a:r>
                        <a:rPr lang="en-US" baseline="0" dirty="0" err="1">
                          <a:latin typeface="Calibri" panose="020F0502020204030204" pitchFamily="34" charset="0"/>
                          <a:cs typeface="Calibri" panose="020F0502020204030204" pitchFamily="34" charset="0"/>
                        </a:rPr>
                        <a:t>kết</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quyết</a:t>
                      </a:r>
                      <a:r>
                        <a:rPr lang="en-US" baseline="0" dirty="0">
                          <a:latin typeface="Calibri" panose="020F0502020204030204" pitchFamily="34" charset="0"/>
                          <a:cs typeface="Calibri" panose="020F0502020204030204" pitchFamily="34" charset="0"/>
                        </a:rPr>
                        <a:t> tâm </a:t>
                      </a:r>
                      <a:r>
                        <a:rPr lang="en-US" baseline="0" dirty="0" err="1">
                          <a:latin typeface="Calibri" panose="020F0502020204030204" pitchFamily="34" charset="0"/>
                          <a:cs typeface="Calibri" panose="020F0502020204030204" pitchFamily="34" charset="0"/>
                        </a:rPr>
                        <a:t>của</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lãnh</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đạo</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thành</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phố</a:t>
                      </a:r>
                      <a:endParaRPr lang="en-US" baseline="0"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dirty="0">
                          <a:latin typeface="Calibri" panose="020F0502020204030204" pitchFamily="34" charset="0"/>
                          <a:cs typeface="Calibri" panose="020F0502020204030204" pitchFamily="34" charset="0"/>
                        </a:rPr>
                        <a:t>Hạ </a:t>
                      </a:r>
                      <a:r>
                        <a:rPr lang="en-US" dirty="0" err="1">
                          <a:latin typeface="Calibri" panose="020F0502020204030204" pitchFamily="34" charset="0"/>
                          <a:cs typeface="Calibri" panose="020F0502020204030204" pitchFamily="34" charset="0"/>
                        </a:rPr>
                        <a:t>tầng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nền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tảng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phát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triển</a:t>
                      </a:r>
                      <a:r>
                        <a:rPr lang="en-US" dirty="0">
                          <a:latin typeface="Calibri" panose="020F0502020204030204" pitchFamily="34" charset="0"/>
                          <a:cs typeface="Calibri" panose="020F0502020204030204" pitchFamily="34" charset="0"/>
                        </a:rPr>
                        <a:t> CQĐT, </a:t>
                      </a:r>
                      <a:r>
                        <a:rPr lang="en-US" dirty="0" err="1">
                          <a:latin typeface="Calibri" panose="020F0502020204030204" pitchFamily="34" charset="0"/>
                          <a:cs typeface="Calibri" panose="020F0502020204030204" pitchFamily="34" charset="0"/>
                        </a:rPr>
                        <a:t>các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ứng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dụng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thông</a:t>
                      </a:r>
                      <a:r>
                        <a:rPr lang="en-US" dirty="0">
                          <a:latin typeface="Calibri" panose="020F0502020204030204" pitchFamily="34" charset="0"/>
                          <a:cs typeface="Calibri" panose="020F0502020204030204" pitchFamily="34" charset="0"/>
                        </a:rPr>
                        <a:t> minh </a:t>
                      </a:r>
                    </a:p>
                    <a:p>
                      <a:pPr marL="285750" indent="-285750" algn="just">
                        <a:buFont typeface="Wingdings" panose="05000000000000000000" pitchFamily="2" charset="2"/>
                        <a:buChar char="ü"/>
                      </a:pPr>
                      <a:r>
                        <a:rPr lang="en-US" dirty="0">
                          <a:latin typeface="Calibri" panose="020F0502020204030204" pitchFamily="34" charset="0"/>
                          <a:cs typeface="Calibri" panose="020F0502020204030204" pitchFamily="34" charset="0"/>
                        </a:rPr>
                        <a:t>Công </a:t>
                      </a:r>
                      <a:r>
                        <a:rPr lang="en-US" dirty="0" err="1">
                          <a:latin typeface="Calibri" panose="020F0502020204030204" pitchFamily="34" charset="0"/>
                          <a:cs typeface="Calibri" panose="020F0502020204030204" pitchFamily="34" charset="0"/>
                        </a:rPr>
                        <a:t>nghiệp</a:t>
                      </a:r>
                      <a:r>
                        <a:rPr lang="en-US" dirty="0">
                          <a:latin typeface="Calibri" panose="020F0502020204030204" pitchFamily="34" charset="0"/>
                          <a:cs typeface="Calibri" panose="020F0502020204030204" pitchFamily="34" charset="0"/>
                        </a:rPr>
                        <a:t> ICT, CNC </a:t>
                      </a:r>
                      <a:r>
                        <a:rPr lang="en-US" dirty="0" err="1">
                          <a:latin typeface="Calibri" panose="020F0502020204030204" pitchFamily="34" charset="0"/>
                          <a:cs typeface="Calibri" panose="020F0502020204030204" pitchFamily="34" charset="0"/>
                        </a:rPr>
                        <a:t>phát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triển</a:t>
                      </a:r>
                      <a:endParaRPr lang="en-US"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dirty="0" err="1">
                          <a:latin typeface="Calibri" panose="020F0502020204030204" pitchFamily="34" charset="0"/>
                          <a:cs typeface="Calibri" panose="020F0502020204030204" pitchFamily="34" charset="0"/>
                        </a:rPr>
                        <a:t>Tỷ</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lệ</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đô</a:t>
                      </a:r>
                      <a:r>
                        <a:rPr lang="en-US" baseline="0" dirty="0">
                          <a:latin typeface="Calibri" panose="020F0502020204030204" pitchFamily="34" charset="0"/>
                          <a:cs typeface="Calibri" panose="020F0502020204030204" pitchFamily="34" charset="0"/>
                        </a:rPr>
                        <a:t> thị </a:t>
                      </a:r>
                      <a:r>
                        <a:rPr lang="en-US" baseline="0" dirty="0" err="1">
                          <a:latin typeface="Calibri" panose="020F0502020204030204" pitchFamily="34" charset="0"/>
                          <a:cs typeface="Calibri" panose="020F0502020204030204" pitchFamily="34" charset="0"/>
                        </a:rPr>
                        <a:t>hóa</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tỷ</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lệ</a:t>
                      </a:r>
                      <a:r>
                        <a:rPr lang="en-US" baseline="0"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điện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thoại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thông</a:t>
                      </a:r>
                      <a:r>
                        <a:rPr lang="en-US" dirty="0">
                          <a:latin typeface="Calibri" panose="020F0502020204030204" pitchFamily="34" charset="0"/>
                          <a:cs typeface="Calibri" panose="020F0502020204030204" pitchFamily="34" charset="0"/>
                        </a:rPr>
                        <a:t> minh, Internet, </a:t>
                      </a:r>
                      <a:r>
                        <a:rPr lang="en-US" dirty="0" err="1">
                          <a:latin typeface="Calibri" panose="020F0502020204030204" pitchFamily="34" charset="0"/>
                          <a:cs typeface="Calibri" panose="020F0502020204030204" pitchFamily="34" charset="0"/>
                        </a:rPr>
                        <a:t>mạng</a:t>
                      </a:r>
                      <a:r>
                        <a:rPr lang="en-US" dirty="0">
                          <a:latin typeface="Calibri" panose="020F0502020204030204" pitchFamily="34" charset="0"/>
                          <a:cs typeface="Calibri" panose="020F0502020204030204" pitchFamily="34" charset="0"/>
                        </a:rPr>
                        <a:t> xã hội </a:t>
                      </a:r>
                      <a:r>
                        <a:rPr lang="en-US" dirty="0" err="1">
                          <a:latin typeface="Calibri" panose="020F0502020204030204" pitchFamily="34" charset="0"/>
                          <a:cs typeface="Calibri" panose="020F0502020204030204" pitchFamily="34" charset="0"/>
                        </a:rPr>
                        <a:t>cao</a:t>
                      </a:r>
                      <a:endParaRPr lang="en-US"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dirty="0" err="1">
                          <a:latin typeface="Calibri" panose="020F0502020204030204" pitchFamily="34" charset="0"/>
                          <a:cs typeface="Calibri" panose="020F0502020204030204" pitchFamily="34" charset="0"/>
                        </a:rPr>
                        <a:t>Nguồn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nhân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lực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toàn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thành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phố</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bao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gồm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nguồn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nhân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lực</a:t>
                      </a:r>
                      <a:r>
                        <a:rPr lang="en-US" dirty="0">
                          <a:latin typeface="Calibri" panose="020F0502020204030204" pitchFamily="34" charset="0"/>
                          <a:cs typeface="Calibri" panose="020F0502020204030204" pitchFamily="34" charset="0"/>
                        </a:rPr>
                        <a:t> CNTT) </a:t>
                      </a:r>
                      <a:r>
                        <a:rPr lang="en-US" dirty="0" err="1">
                          <a:latin typeface="Calibri" panose="020F0502020204030204" pitchFamily="34" charset="0"/>
                          <a:cs typeface="Calibri" panose="020F0502020204030204" pitchFamily="34" charset="0"/>
                        </a:rPr>
                        <a:t>trẻ</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dồi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dào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sáng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tạo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và</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thích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ứng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nhanh</a:t>
                      </a:r>
                      <a:endParaRPr lang="en-US" dirty="0">
                        <a:latin typeface="Calibri" panose="020F0502020204030204" pitchFamily="34" charset="0"/>
                        <a:cs typeface="Calibri" panose="020F0502020204030204" pitchFamily="34" charset="0"/>
                      </a:endParaRPr>
                    </a:p>
                  </a:txBody>
                  <a:tcPr anchor="ctr"/>
                </a:tc>
                <a:tc>
                  <a:txBody>
                    <a:bodyPr/>
                    <a:lstStyle/>
                    <a:p>
                      <a:pPr marL="285750" indent="-285750" algn="just">
                        <a:buFont typeface="Wingdings" panose="05000000000000000000" pitchFamily="2" charset="2"/>
                        <a:buChar char="ü"/>
                      </a:pPr>
                      <a:r>
                        <a:rPr lang="en-US" dirty="0" err="1">
                          <a:latin typeface="Calibri" panose="020F0502020204030204" pitchFamily="34" charset="0"/>
                          <a:cs typeface="Calibri" panose="020F0502020204030204" pitchFamily="34" charset="0"/>
                        </a:rPr>
                        <a:t>Ứng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dụng</a:t>
                      </a:r>
                      <a:r>
                        <a:rPr lang="en-US" dirty="0">
                          <a:latin typeface="Calibri" panose="020F0502020204030204" pitchFamily="34" charset="0"/>
                          <a:cs typeface="Calibri" panose="020F0502020204030204" pitchFamily="34" charset="0"/>
                        </a:rPr>
                        <a:t> CNTT </a:t>
                      </a:r>
                      <a:r>
                        <a:rPr lang="en-US" dirty="0" err="1">
                          <a:latin typeface="Calibri" panose="020F0502020204030204" pitchFamily="34" charset="0"/>
                          <a:cs typeface="Calibri" panose="020F0502020204030204" pitchFamily="34" charset="0"/>
                        </a:rPr>
                        <a:t>trong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khối</a:t>
                      </a:r>
                      <a:r>
                        <a:rPr lang="en-US" dirty="0">
                          <a:latin typeface="Calibri" panose="020F0502020204030204" pitchFamily="34" charset="0"/>
                          <a:cs typeface="Calibri" panose="020F0502020204030204" pitchFamily="34" charset="0"/>
                        </a:rPr>
                        <a:t> Đảng, MT, </a:t>
                      </a:r>
                      <a:r>
                        <a:rPr lang="en-US" dirty="0" err="1">
                          <a:latin typeface="Calibri" panose="020F0502020204030204" pitchFamily="34" charset="0"/>
                          <a:cs typeface="Calibri" panose="020F0502020204030204" pitchFamily="34" charset="0"/>
                        </a:rPr>
                        <a:t>đoàn</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thể</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chưa</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đồng</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bộ</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tương</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thích</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với</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khối</a:t>
                      </a:r>
                      <a:r>
                        <a:rPr lang="en-US" baseline="0" dirty="0">
                          <a:latin typeface="Calibri" panose="020F0502020204030204" pitchFamily="34" charset="0"/>
                          <a:cs typeface="Calibri" panose="020F0502020204030204" pitchFamily="34" charset="0"/>
                        </a:rPr>
                        <a:t> Chính </a:t>
                      </a:r>
                      <a:r>
                        <a:rPr lang="en-US" baseline="0" dirty="0" err="1">
                          <a:latin typeface="Calibri" panose="020F0502020204030204" pitchFamily="34" charset="0"/>
                          <a:cs typeface="Calibri" panose="020F0502020204030204" pitchFamily="34" charset="0"/>
                        </a:rPr>
                        <a:t>quyền</a:t>
                      </a:r>
                      <a:endParaRPr lang="en-US"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vi-VN" dirty="0">
                          <a:latin typeface="Calibri" panose="020F0502020204030204" pitchFamily="34" charset="0"/>
                          <a:cs typeface="Calibri" panose="020F0502020204030204" pitchFamily="34" charset="0"/>
                        </a:rPr>
                        <a:t>Các công nghệ mạng mới chưa sẵn sàng; </a:t>
                      </a:r>
                      <a:r>
                        <a:rPr lang="en-US" dirty="0" err="1">
                          <a:latin typeface="Calibri" panose="020F0502020204030204" pitchFamily="34" charset="0"/>
                          <a:cs typeface="Calibri" panose="020F0502020204030204" pitchFamily="34" charset="0"/>
                        </a:rPr>
                        <a:t>tính</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khả</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dụng</a:t>
                      </a:r>
                      <a:r>
                        <a:rPr lang="en-US" baseline="0" dirty="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dữ liệu còn </a:t>
                      </a:r>
                      <a:r>
                        <a:rPr lang="en-US" dirty="0" err="1">
                          <a:latin typeface="Calibri" panose="020F0502020204030204" pitchFamily="34" charset="0"/>
                          <a:cs typeface="Calibri" panose="020F0502020204030204" pitchFamily="34" charset="0"/>
                        </a:rPr>
                        <a:t>thấp</a:t>
                      </a:r>
                      <a:endParaRPr lang="en-US"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vi-VN" dirty="0">
                          <a:latin typeface="Calibri" panose="020F0502020204030204" pitchFamily="34" charset="0"/>
                          <a:cs typeface="Calibri" panose="020F0502020204030204" pitchFamily="34" charset="0"/>
                        </a:rPr>
                        <a:t>Doanh nghiệp ICT </a:t>
                      </a:r>
                      <a:r>
                        <a:rPr lang="en-US" dirty="0" err="1">
                          <a:latin typeface="Calibri" panose="020F0502020204030204" pitchFamily="34" charset="0"/>
                          <a:cs typeface="Calibri" panose="020F0502020204030204" pitchFamily="34" charset="0"/>
                        </a:rPr>
                        <a:t>chủ</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yếu</a:t>
                      </a:r>
                      <a:r>
                        <a:rPr lang="en-US" baseline="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g</a:t>
                      </a:r>
                      <a:r>
                        <a:rPr lang="vi-VN" dirty="0">
                          <a:latin typeface="Calibri" panose="020F0502020204030204" pitchFamily="34" charset="0"/>
                          <a:cs typeface="Calibri" panose="020F0502020204030204" pitchFamily="34" charset="0"/>
                        </a:rPr>
                        <a:t>ia công; </a:t>
                      </a:r>
                      <a:r>
                        <a:rPr lang="en-US" dirty="0" err="1">
                          <a:latin typeface="Calibri" panose="020F0502020204030204" pitchFamily="34" charset="0"/>
                          <a:cs typeface="Calibri" panose="020F0502020204030204" pitchFamily="34" charset="0"/>
                        </a:rPr>
                        <a:t>thâm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dụng</a:t>
                      </a:r>
                      <a:r>
                        <a:rPr lang="en-US" dirty="0">
                          <a:latin typeface="Calibri" panose="020F0502020204030204" pitchFamily="34" charset="0"/>
                          <a:cs typeface="Calibri" panose="020F0502020204030204" pitchFamily="34" charset="0"/>
                        </a:rPr>
                        <a:t> lao </a:t>
                      </a:r>
                      <a:r>
                        <a:rPr lang="en-US" dirty="0" err="1">
                          <a:latin typeface="Calibri" panose="020F0502020204030204" pitchFamily="34" charset="0"/>
                          <a:cs typeface="Calibri" panose="020F0502020204030204" pitchFamily="34" charset="0"/>
                        </a:rPr>
                        <a:t>động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đa</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số</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doanh</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nghiệp</a:t>
                      </a:r>
                      <a:r>
                        <a:rPr lang="en-US" baseline="0" dirty="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nhỏ và siêu nhỏ</a:t>
                      </a:r>
                      <a:endParaRPr lang="en-US"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vi-VN" dirty="0">
                          <a:latin typeface="Calibri" panose="020F0502020204030204" pitchFamily="34" charset="0"/>
                          <a:cs typeface="Calibri" panose="020F0502020204030204" pitchFamily="34" charset="0"/>
                        </a:rPr>
                        <a:t>Thanh toán không dùng tiền mặt, </a:t>
                      </a:r>
                      <a:r>
                        <a:rPr lang="en-US" dirty="0">
                          <a:latin typeface="Calibri" panose="020F0502020204030204" pitchFamily="34" charset="0"/>
                          <a:cs typeface="Calibri" panose="020F0502020204030204" pitchFamily="34" charset="0"/>
                        </a:rPr>
                        <a:t>TMĐT</a:t>
                      </a:r>
                      <a:r>
                        <a:rPr lang="en-US" baseline="0" dirty="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thấp</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chưa</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có</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yếu</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tố</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dẫn</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dắt</a:t>
                      </a:r>
                      <a:endParaRPr lang="en-US" baseline="0"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vi-VN" dirty="0">
                          <a:latin typeface="Calibri" panose="020F0502020204030204" pitchFamily="34" charset="0"/>
                          <a:cs typeface="Calibri" panose="020F0502020204030204" pitchFamily="34" charset="0"/>
                        </a:rPr>
                        <a:t>Đào tạo nhân lực chất lượng cao, nhân lực các lĩnh vực chuyên sâu chưa đáp ứng nhu cầu</a:t>
                      </a:r>
                    </a:p>
                  </a:txBody>
                  <a:tcPr anchor="ctr"/>
                </a:tc>
                <a:extLst>
                  <a:ext uri="{0D108BD9-81ED-4DB2-BD59-A6C34878D82A}">
                    <a16:rowId xmlns:a16="http://schemas.microsoft.com/office/drawing/2014/main" val="2115225133"/>
                  </a:ext>
                </a:extLst>
              </a:tr>
              <a:tr h="257770">
                <a:tc>
                  <a:txBody>
                    <a:bodyPr/>
                    <a:lstStyle/>
                    <a:p>
                      <a:pPr algn="ctr"/>
                      <a:r>
                        <a:rPr lang="en-US" b="1" dirty="0">
                          <a:latin typeface="Calibri" panose="020F0502020204030204" pitchFamily="34" charset="0"/>
                          <a:cs typeface="Calibri" panose="020F0502020204030204" pitchFamily="34" charset="0"/>
                        </a:rPr>
                        <a:t>CƠ</a:t>
                      </a:r>
                      <a:r>
                        <a:rPr lang="en-US" b="1" baseline="0" dirty="0">
                          <a:latin typeface="Calibri" panose="020F0502020204030204" pitchFamily="34" charset="0"/>
                          <a:cs typeface="Calibri" panose="020F0502020204030204" pitchFamily="34" charset="0"/>
                        </a:rPr>
                        <a:t> HỘI (OPPORTUNITIES)</a:t>
                      </a:r>
                      <a:endParaRPr lang="en-US" b="1" dirty="0">
                        <a:latin typeface="Calibri" panose="020F0502020204030204" pitchFamily="34" charset="0"/>
                        <a:cs typeface="Calibri" panose="020F0502020204030204" pitchFamily="34" charset="0"/>
                      </a:endParaRPr>
                    </a:p>
                  </a:txBody>
                  <a:tcPr anchor="ctr">
                    <a:solidFill>
                      <a:schemeClr val="accent1"/>
                    </a:solidFill>
                  </a:tcPr>
                </a:tc>
                <a:tc>
                  <a:txBody>
                    <a:bodyPr/>
                    <a:lstStyle/>
                    <a:p>
                      <a:pPr algn="ctr"/>
                      <a:r>
                        <a:rPr lang="en-US" b="1" dirty="0">
                          <a:latin typeface="Calibri" panose="020F0502020204030204" pitchFamily="34" charset="0"/>
                          <a:cs typeface="Calibri" panose="020F0502020204030204" pitchFamily="34" charset="0"/>
                        </a:rPr>
                        <a:t>THÁCH</a:t>
                      </a:r>
                      <a:r>
                        <a:rPr lang="en-US" b="1" baseline="0" dirty="0">
                          <a:latin typeface="Calibri" panose="020F0502020204030204" pitchFamily="34" charset="0"/>
                          <a:cs typeface="Calibri" panose="020F0502020204030204" pitchFamily="34" charset="0"/>
                        </a:rPr>
                        <a:t> THỨC (THREATS)</a:t>
                      </a:r>
                      <a:endParaRPr lang="en-US" b="1" dirty="0">
                        <a:latin typeface="Calibri" panose="020F0502020204030204" pitchFamily="34" charset="0"/>
                        <a:cs typeface="Calibri" panose="020F0502020204030204" pitchFamily="34" charset="0"/>
                      </a:endParaRPr>
                    </a:p>
                  </a:txBody>
                  <a:tcPr anchor="ctr">
                    <a:solidFill>
                      <a:schemeClr val="accent1"/>
                    </a:solidFill>
                  </a:tcPr>
                </a:tc>
                <a:extLst>
                  <a:ext uri="{0D108BD9-81ED-4DB2-BD59-A6C34878D82A}">
                    <a16:rowId xmlns:a16="http://schemas.microsoft.com/office/drawing/2014/main" val="3536579732"/>
                  </a:ext>
                </a:extLst>
              </a:tr>
              <a:tr h="1705057">
                <a:tc>
                  <a:txBody>
                    <a:bodyPr/>
                    <a:lstStyle/>
                    <a:p>
                      <a:pPr marL="285750" indent="-285750" algn="just">
                        <a:buFont typeface="Wingdings" panose="05000000000000000000" pitchFamily="2" charset="2"/>
                        <a:buChar char="ü"/>
                      </a:pPr>
                      <a:r>
                        <a:rPr lang="en-US" dirty="0" err="1">
                          <a:latin typeface="Calibri" panose="020F0502020204030204" pitchFamily="34" charset="0"/>
                          <a:cs typeface="Calibri" panose="020F0502020204030204" pitchFamily="34" charset="0"/>
                        </a:rPr>
                        <a:t>Có</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kinh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nghiệm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và</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nền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tảng</a:t>
                      </a:r>
                      <a:r>
                        <a:rPr lang="en-US" dirty="0">
                          <a:latin typeface="Calibri" panose="020F0502020204030204" pitchFamily="34" charset="0"/>
                          <a:cs typeface="Calibri" panose="020F0502020204030204" pitchFamily="34" charset="0"/>
                        </a:rPr>
                        <a:t> CQĐT, </a:t>
                      </a:r>
                      <a:r>
                        <a:rPr lang="en-US" dirty="0" err="1">
                          <a:latin typeface="Calibri" panose="020F0502020204030204" pitchFamily="34" charset="0"/>
                          <a:cs typeface="Calibri" panose="020F0502020204030204" pitchFamily="34" charset="0"/>
                        </a:rPr>
                        <a:t>TPTM</a:t>
                      </a:r>
                      <a:endParaRPr lang="en-US"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dirty="0" err="1">
                          <a:latin typeface="Calibri" panose="020F0502020204030204" pitchFamily="34" charset="0"/>
                          <a:cs typeface="Calibri" panose="020F0502020204030204" pitchFamily="34" charset="0"/>
                        </a:rPr>
                        <a:t>Truyền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thống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đột</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phá</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cách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làm</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mới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đồng</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thuận</a:t>
                      </a:r>
                      <a:endParaRPr lang="en-US"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dirty="0" err="1">
                          <a:latin typeface="Calibri" panose="020F0502020204030204" pitchFamily="34" charset="0"/>
                          <a:cs typeface="Calibri" panose="020F0502020204030204" pitchFamily="34" charset="0"/>
                        </a:rPr>
                        <a:t>Một</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số</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mô</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hình</a:t>
                      </a:r>
                      <a:r>
                        <a:rPr lang="en-US" baseline="0" dirty="0">
                          <a:latin typeface="Calibri" panose="020F0502020204030204" pitchFamily="34" charset="0"/>
                          <a:cs typeface="Calibri" panose="020F0502020204030204" pitchFamily="34" charset="0"/>
                        </a:rPr>
                        <a:t>, c</a:t>
                      </a:r>
                      <a:r>
                        <a:rPr lang="vi-VN" dirty="0">
                          <a:latin typeface="Calibri" panose="020F0502020204030204" pitchFamily="34" charset="0"/>
                          <a:cs typeface="Calibri" panose="020F0502020204030204" pitchFamily="34" charset="0"/>
                        </a:rPr>
                        <a:t>ông nghệ </a:t>
                      </a:r>
                      <a:r>
                        <a:rPr lang="en-US" dirty="0" err="1">
                          <a:latin typeface="Calibri" panose="020F0502020204030204" pitchFamily="34" charset="0"/>
                          <a:cs typeface="Calibri" panose="020F0502020204030204" pitchFamily="34" charset="0"/>
                        </a:rPr>
                        <a:t>mới</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đã</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được</a:t>
                      </a:r>
                      <a:r>
                        <a:rPr lang="en-US" baseline="0"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áp</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dụng</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thực</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tế</a:t>
                      </a:r>
                      <a:endParaRPr lang="en-US" baseline="0"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dirty="0" err="1">
                          <a:latin typeface="Calibri" panose="020F0502020204030204" pitchFamily="34" charset="0"/>
                          <a:cs typeface="Calibri" panose="020F0502020204030204" pitchFamily="34" charset="0"/>
                        </a:rPr>
                        <a:t>Mong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muốn</a:t>
                      </a:r>
                      <a:r>
                        <a:rPr lang="en-US"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đổi</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mới</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mô</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hình</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tăng</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trưởng</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phát</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triển</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bền</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vững</a:t>
                      </a:r>
                      <a:endParaRPr lang="vi-VN" dirty="0">
                        <a:latin typeface="Calibri" panose="020F0502020204030204" pitchFamily="34" charset="0"/>
                        <a:cs typeface="Calibri" panose="020F0502020204030204" pitchFamily="34" charset="0"/>
                      </a:endParaRPr>
                    </a:p>
                  </a:txBody>
                  <a:tcPr anchor="ctr"/>
                </a:tc>
                <a:tc>
                  <a:txBody>
                    <a:bodyPr/>
                    <a:lstStyle/>
                    <a:p>
                      <a:pPr marL="285750" indent="-285750" algn="just">
                        <a:buFont typeface="Wingdings" panose="05000000000000000000" pitchFamily="2" charset="2"/>
                        <a:buChar char="ü"/>
                      </a:pPr>
                      <a:r>
                        <a:rPr lang="vi-VN" dirty="0">
                          <a:latin typeface="Calibri" panose="020F0502020204030204" pitchFamily="34" charset="0"/>
                          <a:cs typeface="Calibri" panose="020F0502020204030204" pitchFamily="34" charset="0"/>
                        </a:rPr>
                        <a:t>Thay đổi thói quen</a:t>
                      </a:r>
                      <a:r>
                        <a:rPr lang="en-US" dirty="0">
                          <a:latin typeface="Calibri" panose="020F0502020204030204" pitchFamily="34" charset="0"/>
                          <a:cs typeface="Calibri" panose="020F0502020204030204" pitchFamily="34" charset="0"/>
                        </a:rPr>
                        <a:t>,</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phương</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thức</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làm</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việc</a:t>
                      </a:r>
                      <a:endParaRPr lang="en-US"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vi-VN" dirty="0">
                          <a:latin typeface="Calibri" panose="020F0502020204030204" pitchFamily="34" charset="0"/>
                          <a:cs typeface="Calibri" panose="020F0502020204030204" pitchFamily="34" charset="0"/>
                        </a:rPr>
                        <a:t>Phụ thuộc vào thể chế</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khung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pháp</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lý</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của</a:t>
                      </a:r>
                      <a:r>
                        <a:rPr lang="en-US" baseline="0" dirty="0">
                          <a:latin typeface="Calibri" panose="020F0502020204030204" pitchFamily="34" charset="0"/>
                          <a:cs typeface="Calibri" panose="020F0502020204030204" pitchFamily="34" charset="0"/>
                        </a:rPr>
                        <a:t> </a:t>
                      </a:r>
                      <a:r>
                        <a:rPr lang="vi-VN" dirty="0">
                          <a:latin typeface="Calibri" panose="020F0502020204030204" pitchFamily="34" charset="0"/>
                          <a:cs typeface="Calibri" panose="020F0502020204030204" pitchFamily="34" charset="0"/>
                        </a:rPr>
                        <a:t>Trung ương</a:t>
                      </a:r>
                    </a:p>
                    <a:p>
                      <a:pPr marL="285750" indent="-285750" algn="just">
                        <a:buFont typeface="Wingdings" panose="05000000000000000000" pitchFamily="2" charset="2"/>
                        <a:buChar char="ü"/>
                      </a:pPr>
                      <a:r>
                        <a:rPr lang="en-US" dirty="0" err="1">
                          <a:latin typeface="Calibri" panose="020F0502020204030204" pitchFamily="34" charset="0"/>
                          <a:cs typeface="Calibri" panose="020F0502020204030204" pitchFamily="34" charset="0"/>
                        </a:rPr>
                        <a:t>Tích</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hợp</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mô</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hình</a:t>
                      </a:r>
                      <a:r>
                        <a:rPr lang="en-US" baseline="0" dirty="0">
                          <a:latin typeface="Calibri" panose="020F0502020204030204" pitchFamily="34" charset="0"/>
                          <a:cs typeface="Calibri" panose="020F0502020204030204" pitchFamily="34" charset="0"/>
                        </a:rPr>
                        <a:t> Chính </a:t>
                      </a:r>
                      <a:r>
                        <a:rPr lang="en-US" baseline="0" dirty="0" err="1">
                          <a:latin typeface="Calibri" panose="020F0502020204030204" pitchFamily="34" charset="0"/>
                          <a:cs typeface="Calibri" panose="020F0502020204030204" pitchFamily="34" charset="0"/>
                        </a:rPr>
                        <a:t>quyền</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số</a:t>
                      </a:r>
                      <a:r>
                        <a:rPr lang="en-US" baseline="0"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với</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mô</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hình</a:t>
                      </a:r>
                      <a:r>
                        <a:rPr lang="en-US" dirty="0">
                          <a:latin typeface="Calibri" panose="020F0502020204030204" pitchFamily="34" charset="0"/>
                          <a:cs typeface="Calibri" panose="020F0502020204030204" pitchFamily="34" charset="0"/>
                        </a:rPr>
                        <a:t> Chính </a:t>
                      </a:r>
                      <a:r>
                        <a:rPr lang="en-US" dirty="0" err="1">
                          <a:latin typeface="Calibri" panose="020F0502020204030204" pitchFamily="34" charset="0"/>
                          <a:cs typeface="Calibri" panose="020F0502020204030204" pitchFamily="34" charset="0"/>
                        </a:rPr>
                        <a:t>quyền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đô</a:t>
                      </a:r>
                      <a:r>
                        <a:rPr lang="en-US" dirty="0">
                          <a:latin typeface="Calibri" panose="020F0502020204030204" pitchFamily="34" charset="0"/>
                          <a:cs typeface="Calibri" panose="020F0502020204030204" pitchFamily="34" charset="0"/>
                        </a:rPr>
                        <a:t> thị</a:t>
                      </a:r>
                    </a:p>
                    <a:p>
                      <a:pPr marL="285750" indent="-285750" algn="just">
                        <a:buFont typeface="Wingdings" panose="05000000000000000000" pitchFamily="2" charset="2"/>
                        <a:buChar char="ü"/>
                      </a:pPr>
                      <a:r>
                        <a:rPr lang="en-US" dirty="0" err="1">
                          <a:latin typeface="Calibri" panose="020F0502020204030204" pitchFamily="34" charset="0"/>
                          <a:cs typeface="Calibri" panose="020F0502020204030204" pitchFamily="34" charset="0"/>
                        </a:rPr>
                        <a:t>Áp</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dụng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mô</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hình</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công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nghệ</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cho</a:t>
                      </a:r>
                      <a:r>
                        <a:rPr lang="en-US" dirty="0">
                          <a:latin typeface="Calibri" panose="020F0502020204030204" pitchFamily="34" charset="0"/>
                          <a:cs typeface="Calibri" panose="020F0502020204030204" pitchFamily="34" charset="0"/>
                        </a:rPr>
                        <a:t> Phạm vi </a:t>
                      </a:r>
                      <a:r>
                        <a:rPr lang="en-US" dirty="0" err="1">
                          <a:latin typeface="Calibri" panose="020F0502020204030204" pitchFamily="34" charset="0"/>
                          <a:cs typeface="Calibri" panose="020F0502020204030204" pitchFamily="34" charset="0"/>
                        </a:rPr>
                        <a:t>rộng</a:t>
                      </a:r>
                      <a:endParaRPr lang="en-US" dirty="0">
                        <a:latin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ü"/>
                      </a:pPr>
                      <a:r>
                        <a:rPr lang="en-US" dirty="0" err="1">
                          <a:latin typeface="Calibri" panose="020F0502020204030204" pitchFamily="34" charset="0"/>
                          <a:cs typeface="Calibri" panose="020F0502020204030204" pitchFamily="34" charset="0"/>
                        </a:rPr>
                        <a:t>Đảm</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bảo</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cơ</a:t>
                      </a:r>
                      <a:r>
                        <a:rPr lang="en-US" baseline="0" dirty="0">
                          <a:latin typeface="Calibri" panose="020F0502020204030204" pitchFamily="34" charset="0"/>
                          <a:cs typeface="Calibri" panose="020F0502020204030204" pitchFamily="34" charset="0"/>
                        </a:rPr>
                        <a:t> hội </a:t>
                      </a:r>
                      <a:r>
                        <a:rPr lang="en-US" baseline="0" dirty="0" err="1">
                          <a:latin typeface="Calibri" panose="020F0502020204030204" pitchFamily="34" charset="0"/>
                          <a:cs typeface="Calibri" panose="020F0502020204030204" pitchFamily="34" charset="0"/>
                        </a:rPr>
                        <a:t>công</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bằng</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cho</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tất</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cả</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mọi</a:t>
                      </a:r>
                      <a:r>
                        <a:rPr lang="en-US" baseline="0" dirty="0">
                          <a:latin typeface="Calibri" panose="020F0502020204030204" pitchFamily="34" charset="0"/>
                          <a:cs typeface="Calibri" panose="020F0502020204030204" pitchFamily="34" charset="0"/>
                        </a:rPr>
                        <a:t> </a:t>
                      </a:r>
                      <a:r>
                        <a:rPr lang="en-US" baseline="0" dirty="0" err="1">
                          <a:latin typeface="Calibri" panose="020F0502020204030204" pitchFamily="34" charset="0"/>
                          <a:cs typeface="Calibri" panose="020F0502020204030204" pitchFamily="34" charset="0"/>
                        </a:rPr>
                        <a:t>người</a:t>
                      </a:r>
                      <a:endParaRPr lang="en-US"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938398512"/>
                  </a:ext>
                </a:extLst>
              </a:tr>
            </a:tbl>
          </a:graphicData>
        </a:graphic>
      </p:graphicFrame>
    </p:spTree>
    <p:extLst>
      <p:ext uri="{BB962C8B-B14F-4D97-AF65-F5344CB8AC3E}">
        <p14:creationId xmlns:p14="http://schemas.microsoft.com/office/powerpoint/2010/main" val="42096189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2"/>
          <p:cNvSpPr txBox="1"/>
          <p:nvPr/>
        </p:nvSpPr>
        <p:spPr>
          <a:xfrm>
            <a:off x="436810" y="321640"/>
            <a:ext cx="10430212" cy="553998"/>
          </a:xfrm>
          <a:prstGeom prst="rect">
            <a:avLst/>
          </a:prstGeom>
          <a:noFill/>
        </p:spPr>
        <p:txBody>
          <a:bodyPr wrap="square" rtlCol="0">
            <a:spAutoFit/>
            <a:scene3d>
              <a:camera prst="orthographicFront"/>
              <a:lightRig rig="threePt" dir="t"/>
            </a:scene3d>
            <a:sp3d contourW="12700"/>
          </a:bodyPr>
          <a:lstStyle/>
          <a:p>
            <a:r>
              <a:rPr lang="en-US" altLang="ko-KR" sz="3000" b="1" dirty="0">
                <a:latin typeface="Calibri" panose="020F0502020204030204" pitchFamily="34" charset="0"/>
                <a:cs typeface="Calibri" panose="020F0502020204030204" pitchFamily="34" charset="0"/>
              </a:rPr>
              <a:t>CÁCH TIẾP CẬN CỦA ĐÀ NẴNG</a:t>
            </a:r>
            <a:endParaRPr lang="vi-VN" sz="3000" b="1" dirty="0">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D9BB3731-526F-4638-85F8-715D717FFC12}" type="slidenum">
              <a:rPr lang="en-US" noProof="0" smtClean="0"/>
              <a:t>9</a:t>
            </a:fld>
            <a:endParaRPr lang="en-US" noProof="0" dirty="0"/>
          </a:p>
        </p:txBody>
      </p:sp>
      <p:sp>
        <p:nvSpPr>
          <p:cNvPr id="11" name="Rectangle 10"/>
          <p:cNvSpPr/>
          <p:nvPr/>
        </p:nvSpPr>
        <p:spPr>
          <a:xfrm>
            <a:off x="-1" y="875638"/>
            <a:ext cx="9004151" cy="1678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TextBox 32"/>
          <p:cNvSpPr txBox="1"/>
          <p:nvPr/>
        </p:nvSpPr>
        <p:spPr>
          <a:xfrm>
            <a:off x="663220" y="1029526"/>
            <a:ext cx="5349281" cy="400110"/>
          </a:xfrm>
          <a:prstGeom prst="rect">
            <a:avLst/>
          </a:prstGeom>
          <a:noFill/>
        </p:spPr>
        <p:txBody>
          <a:bodyPr wrap="square" rtlCol="0">
            <a:spAutoFit/>
          </a:bodyPr>
          <a:lstStyle/>
          <a:p>
            <a:pPr algn="ctr"/>
            <a:r>
              <a:rPr lang="en-US" sz="2000" b="1" dirty="0" err="1">
                <a:solidFill>
                  <a:srgbClr val="FF0000"/>
                </a:solidFill>
                <a:latin typeface="Calibri" panose="020F0502020204030204" pitchFamily="34" charset="0"/>
                <a:cs typeface="Calibri" panose="020F0502020204030204" pitchFamily="34" charset="0"/>
              </a:rPr>
              <a:t>Khung</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tham</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chiếu</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Chuyển</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đổi</a:t>
            </a:r>
            <a:r>
              <a:rPr lang="en-US" sz="2000" b="1" dirty="0">
                <a:solidFill>
                  <a:srgbClr val="FF0000"/>
                </a:solidFill>
                <a:latin typeface="Calibri" panose="020F0502020204030204" pitchFamily="34" charset="0"/>
                <a:cs typeface="Calibri" panose="020F0502020204030204" pitchFamily="34" charset="0"/>
              </a:rPr>
              <a:t> </a:t>
            </a:r>
            <a:r>
              <a:rPr lang="en-US" sz="2000" b="1" dirty="0" err="1">
                <a:solidFill>
                  <a:srgbClr val="FF0000"/>
                </a:solidFill>
                <a:latin typeface="Calibri" panose="020F0502020204030204" pitchFamily="34" charset="0"/>
                <a:cs typeface="Calibri" panose="020F0502020204030204" pitchFamily="34" charset="0"/>
              </a:rPr>
              <a:t>số</a:t>
            </a:r>
            <a:r>
              <a:rPr lang="en-US" sz="2000" b="1" dirty="0">
                <a:solidFill>
                  <a:srgbClr val="FF0000"/>
                </a:solidFill>
                <a:latin typeface="Calibri" panose="020F0502020204030204" pitchFamily="34" charset="0"/>
                <a:cs typeface="Calibri" panose="020F0502020204030204" pitchFamily="34" charset="0"/>
              </a:rPr>
              <a:t> TP Đà Nẵng</a:t>
            </a:r>
          </a:p>
        </p:txBody>
      </p:sp>
      <p:sp>
        <p:nvSpPr>
          <p:cNvPr id="13" name="Rectangle 12"/>
          <p:cNvSpPr/>
          <p:nvPr/>
        </p:nvSpPr>
        <p:spPr>
          <a:xfrm>
            <a:off x="6493066" y="1061262"/>
            <a:ext cx="5478539" cy="5740033"/>
          </a:xfrm>
          <a:prstGeom prst="rect">
            <a:avLst/>
          </a:prstGeom>
        </p:spPr>
        <p:txBody>
          <a:bodyPr wrap="square">
            <a:spAutoFit/>
          </a:bodyPr>
          <a:lstStyle/>
          <a:p>
            <a:pPr marL="342900" indent="-342900" algn="just">
              <a:spcBef>
                <a:spcPts val="300"/>
              </a:spcBef>
              <a:spcAft>
                <a:spcPts val="300"/>
              </a:spcAft>
              <a:buFont typeface="Arial" pitchFamily="34" charset="0"/>
              <a:buChar char="•"/>
            </a:pPr>
            <a:r>
              <a:rPr lang="en-US" b="1" dirty="0">
                <a:solidFill>
                  <a:schemeClr val="accent1">
                    <a:lumMod val="75000"/>
                  </a:schemeClr>
                </a:solidFill>
                <a:latin typeface="Calibri" panose="020F0502020204030204" pitchFamily="34" charset="0"/>
                <a:cs typeface="Calibri" panose="020F0502020204030204" pitchFamily="34" charset="0"/>
              </a:rPr>
              <a:t>Chính </a:t>
            </a:r>
            <a:r>
              <a:rPr lang="en-US" b="1" dirty="0" err="1">
                <a:solidFill>
                  <a:schemeClr val="accent1">
                    <a:lumMod val="75000"/>
                  </a:schemeClr>
                </a:solidFill>
                <a:latin typeface="Calibri" panose="020F0502020204030204" pitchFamily="34" charset="0"/>
                <a:cs typeface="Calibri" panose="020F0502020204030204" pitchFamily="34" charset="0"/>
              </a:rPr>
              <a:t>quyền</a:t>
            </a:r>
            <a:r>
              <a:rPr lang="en-US" b="1" dirty="0">
                <a:solidFill>
                  <a:schemeClr val="accent1">
                    <a:lumMod val="75000"/>
                  </a:schemeClr>
                </a:solidFill>
                <a:latin typeface="Calibri" panose="020F0502020204030204" pitchFamily="34" charset="0"/>
                <a:cs typeface="Calibri" panose="020F0502020204030204" pitchFamily="34" charset="0"/>
              </a:rPr>
              <a:t> </a:t>
            </a:r>
            <a:r>
              <a:rPr lang="en-US" b="1" dirty="0" err="1">
                <a:solidFill>
                  <a:schemeClr val="accent1">
                    <a:lumMod val="75000"/>
                  </a:schemeClr>
                </a:solidFill>
                <a:latin typeface="Calibri" panose="020F0502020204030204" pitchFamily="34" charset="0"/>
                <a:cs typeface="Calibri" panose="020F0502020204030204" pitchFamily="34" charset="0"/>
              </a:rPr>
              <a:t>số</a:t>
            </a:r>
            <a:r>
              <a:rPr lang="en-US" b="1" dirty="0">
                <a:solidFill>
                  <a:schemeClr val="accent1">
                    <a:lumMod val="75000"/>
                  </a:schemeClr>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Bao</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gồm</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cả</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các</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cơ</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quan</a:t>
            </a:r>
            <a:r>
              <a:rPr lang="en-US" dirty="0">
                <a:solidFill>
                  <a:srgbClr val="FF0000"/>
                </a:solidFill>
                <a:latin typeface="Calibri" panose="020F0502020204030204" pitchFamily="34" charset="0"/>
                <a:cs typeface="Calibri" panose="020F0502020204030204" pitchFamily="34" charset="0"/>
              </a:rPr>
              <a:t> Đảng, </a:t>
            </a:r>
            <a:r>
              <a:rPr lang="en-US" dirty="0" err="1">
                <a:solidFill>
                  <a:srgbClr val="FF0000"/>
                </a:solidFill>
                <a:latin typeface="Calibri" panose="020F0502020204030204" pitchFamily="34" charset="0"/>
                <a:cs typeface="Calibri" panose="020F0502020204030204" pitchFamily="34" charset="0"/>
              </a:rPr>
              <a:t>Mặt</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trận</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các</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tổ</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chức</a:t>
            </a:r>
            <a:r>
              <a:rPr lang="en-US" dirty="0">
                <a:solidFill>
                  <a:srgbClr val="FF0000"/>
                </a:solidFill>
                <a:latin typeface="Calibri" panose="020F0502020204030204" pitchFamily="34" charset="0"/>
                <a:cs typeface="Calibri" panose="020F0502020204030204" pitchFamily="34" charset="0"/>
              </a:rPr>
              <a:t> chính </a:t>
            </a:r>
            <a:r>
              <a:rPr lang="en-US" dirty="0" err="1">
                <a:solidFill>
                  <a:srgbClr val="FF0000"/>
                </a:solidFill>
                <a:latin typeface="Calibri" panose="020F0502020204030204" pitchFamily="34" charset="0"/>
                <a:cs typeface="Calibri" panose="020F0502020204030204" pitchFamily="34" charset="0"/>
              </a:rPr>
              <a:t>trị</a:t>
            </a:r>
            <a:r>
              <a:rPr lang="en-US" dirty="0">
                <a:solidFill>
                  <a:srgbClr val="FF0000"/>
                </a:solidFill>
                <a:latin typeface="Calibri" panose="020F0502020204030204" pitchFamily="34" charset="0"/>
                <a:cs typeface="Calibri" panose="020F0502020204030204" pitchFamily="34" charset="0"/>
              </a:rPr>
              <a:t> - xã hội</a:t>
            </a:r>
            <a:r>
              <a:rPr lang="en-US" dirty="0">
                <a:solidFill>
                  <a:srgbClr val="0070C0"/>
                </a:solidFill>
                <a:latin typeface="Calibri" panose="020F0502020204030204" pitchFamily="34" charset="0"/>
                <a:cs typeface="Calibri" panose="020F0502020204030204" pitchFamily="34" charset="0"/>
              </a:rPr>
              <a:t> (</a:t>
            </a:r>
            <a:r>
              <a:rPr lang="en-US" i="1" dirty="0" err="1">
                <a:solidFill>
                  <a:srgbClr val="0070C0"/>
                </a:solidFill>
                <a:latin typeface="Calibri" panose="020F0502020204030204" pitchFamily="34" charset="0"/>
                <a:cs typeface="Calibri" panose="020F0502020204030204" pitchFamily="34" charset="0"/>
              </a:rPr>
              <a:t>phù</a:t>
            </a:r>
            <a:r>
              <a:rPr lang="en-US" i="1" dirty="0">
                <a:solidFill>
                  <a:srgbClr val="0070C0"/>
                </a:solidFill>
                <a:latin typeface="Calibri" panose="020F0502020204030204" pitchFamily="34" charset="0"/>
                <a:cs typeface="Calibri" panose="020F0502020204030204" pitchFamily="34" charset="0"/>
              </a:rPr>
              <a:t> </a:t>
            </a:r>
            <a:r>
              <a:rPr lang="en-US" i="1" dirty="0" err="1">
                <a:solidFill>
                  <a:srgbClr val="0070C0"/>
                </a:solidFill>
                <a:latin typeface="Calibri" panose="020F0502020204030204" pitchFamily="34" charset="0"/>
                <a:cs typeface="Calibri" panose="020F0502020204030204" pitchFamily="34" charset="0"/>
              </a:rPr>
              <a:t>hợp</a:t>
            </a:r>
            <a:r>
              <a:rPr lang="en-US" i="1" dirty="0">
                <a:solidFill>
                  <a:srgbClr val="0070C0"/>
                </a:solidFill>
                <a:latin typeface="Calibri" panose="020F0502020204030204" pitchFamily="34" charset="0"/>
                <a:cs typeface="Calibri" panose="020F0502020204030204" pitchFamily="34" charset="0"/>
              </a:rPr>
              <a:t> </a:t>
            </a:r>
            <a:r>
              <a:rPr lang="en-US" i="1" dirty="0" err="1">
                <a:solidFill>
                  <a:srgbClr val="0070C0"/>
                </a:solidFill>
                <a:latin typeface="Calibri" panose="020F0502020204030204" pitchFamily="34" charset="0"/>
                <a:cs typeface="Calibri" panose="020F0502020204030204" pitchFamily="34" charset="0"/>
              </a:rPr>
              <a:t>với</a:t>
            </a:r>
            <a:r>
              <a:rPr lang="en-US" i="1" dirty="0">
                <a:solidFill>
                  <a:srgbClr val="0070C0"/>
                </a:solidFill>
                <a:latin typeface="Calibri" panose="020F0502020204030204" pitchFamily="34" charset="0"/>
                <a:cs typeface="Calibri" panose="020F0502020204030204" pitchFamily="34" charset="0"/>
              </a:rPr>
              <a:t> Chương </a:t>
            </a:r>
            <a:r>
              <a:rPr lang="en-US" i="1" dirty="0" err="1">
                <a:solidFill>
                  <a:srgbClr val="0070C0"/>
                </a:solidFill>
                <a:latin typeface="Calibri" panose="020F0502020204030204" pitchFamily="34" charset="0"/>
                <a:cs typeface="Calibri" panose="020F0502020204030204" pitchFamily="34" charset="0"/>
              </a:rPr>
              <a:t>trình</a:t>
            </a:r>
            <a:r>
              <a:rPr lang="en-US" i="1" dirty="0">
                <a:solidFill>
                  <a:srgbClr val="0070C0"/>
                </a:solidFill>
                <a:latin typeface="Calibri" panose="020F0502020204030204" pitchFamily="34" charset="0"/>
                <a:cs typeface="Calibri" panose="020F0502020204030204" pitchFamily="34" charset="0"/>
              </a:rPr>
              <a:t> 35-CTr/TU </a:t>
            </a:r>
            <a:r>
              <a:rPr lang="en-US" i="1" dirty="0" err="1">
                <a:solidFill>
                  <a:srgbClr val="0070C0"/>
                </a:solidFill>
                <a:latin typeface="Calibri" panose="020F0502020204030204" pitchFamily="34" charset="0"/>
                <a:cs typeface="Calibri" panose="020F0502020204030204" pitchFamily="34" charset="0"/>
              </a:rPr>
              <a:t>thực</a:t>
            </a:r>
            <a:r>
              <a:rPr lang="en-US" i="1" dirty="0">
                <a:solidFill>
                  <a:srgbClr val="0070C0"/>
                </a:solidFill>
                <a:latin typeface="Calibri" panose="020F0502020204030204" pitchFamily="34" charset="0"/>
                <a:cs typeface="Calibri" panose="020F0502020204030204" pitchFamily="34" charset="0"/>
              </a:rPr>
              <a:t> </a:t>
            </a:r>
            <a:r>
              <a:rPr lang="en-US" i="1" dirty="0" err="1">
                <a:solidFill>
                  <a:srgbClr val="0070C0"/>
                </a:solidFill>
                <a:latin typeface="Calibri" panose="020F0502020204030204" pitchFamily="34" charset="0"/>
                <a:cs typeface="Calibri" panose="020F0502020204030204" pitchFamily="34" charset="0"/>
              </a:rPr>
              <a:t>hiện</a:t>
            </a:r>
            <a:r>
              <a:rPr lang="en-US" i="1" dirty="0">
                <a:solidFill>
                  <a:srgbClr val="0070C0"/>
                </a:solidFill>
                <a:latin typeface="Calibri" panose="020F0502020204030204" pitchFamily="34" charset="0"/>
                <a:cs typeface="Calibri" panose="020F0502020204030204" pitchFamily="34" charset="0"/>
              </a:rPr>
              <a:t> </a:t>
            </a:r>
            <a:r>
              <a:rPr lang="en-US" i="1" dirty="0" err="1">
                <a:solidFill>
                  <a:srgbClr val="0070C0"/>
                </a:solidFill>
                <a:latin typeface="Calibri" panose="020F0502020204030204" pitchFamily="34" charset="0"/>
                <a:cs typeface="Calibri" panose="020F0502020204030204" pitchFamily="34" charset="0"/>
              </a:rPr>
              <a:t>Nghị</a:t>
            </a:r>
            <a:r>
              <a:rPr lang="en-US" i="1" dirty="0">
                <a:solidFill>
                  <a:srgbClr val="0070C0"/>
                </a:solidFill>
                <a:latin typeface="Calibri" panose="020F0502020204030204" pitchFamily="34" charset="0"/>
                <a:cs typeface="Calibri" panose="020F0502020204030204" pitchFamily="34" charset="0"/>
              </a:rPr>
              <a:t> </a:t>
            </a:r>
            <a:r>
              <a:rPr lang="en-US" i="1" dirty="0" err="1">
                <a:solidFill>
                  <a:srgbClr val="0070C0"/>
                </a:solidFill>
                <a:latin typeface="Calibri" panose="020F0502020204030204" pitchFamily="34" charset="0"/>
                <a:cs typeface="Calibri" panose="020F0502020204030204" pitchFamily="34" charset="0"/>
              </a:rPr>
              <a:t>quyết</a:t>
            </a:r>
            <a:r>
              <a:rPr lang="en-US" i="1" dirty="0">
                <a:solidFill>
                  <a:srgbClr val="0070C0"/>
                </a:solidFill>
                <a:latin typeface="Calibri" panose="020F0502020204030204" pitchFamily="34" charset="0"/>
                <a:cs typeface="Calibri" panose="020F0502020204030204" pitchFamily="34" charset="0"/>
              </a:rPr>
              <a:t> 52-NQ/TW</a:t>
            </a:r>
            <a:r>
              <a:rPr lang="en-US" dirty="0">
                <a:solidFill>
                  <a:srgbClr val="0070C0"/>
                </a:solidFill>
                <a:latin typeface="Calibri" panose="020F0502020204030204" pitchFamily="34" charset="0"/>
                <a:cs typeface="Calibri" panose="020F0502020204030204" pitchFamily="34" charset="0"/>
              </a:rPr>
              <a:t>) </a:t>
            </a:r>
          </a:p>
          <a:p>
            <a:pPr marL="342900" indent="-342900" algn="just">
              <a:spcBef>
                <a:spcPts val="300"/>
              </a:spcBef>
              <a:spcAft>
                <a:spcPts val="300"/>
              </a:spcAft>
              <a:buFont typeface="Arial" pitchFamily="34" charset="0"/>
              <a:buChar char="•"/>
            </a:pPr>
            <a:r>
              <a:rPr lang="en-US" b="1" dirty="0">
                <a:solidFill>
                  <a:schemeClr val="accent1">
                    <a:lumMod val="75000"/>
                  </a:schemeClr>
                </a:solidFill>
                <a:latin typeface="Calibri" panose="020F0502020204030204" pitchFamily="34" charset="0"/>
                <a:cs typeface="Calibri" panose="020F0502020204030204" pitchFamily="34" charset="0"/>
              </a:rPr>
              <a:t>Kinh </a:t>
            </a:r>
            <a:r>
              <a:rPr lang="en-US" b="1" dirty="0" err="1">
                <a:solidFill>
                  <a:schemeClr val="accent1">
                    <a:lumMod val="75000"/>
                  </a:schemeClr>
                </a:solidFill>
                <a:latin typeface="Calibri" panose="020F0502020204030204" pitchFamily="34" charset="0"/>
                <a:cs typeface="Calibri" panose="020F0502020204030204" pitchFamily="34" charset="0"/>
              </a:rPr>
              <a:t>tế</a:t>
            </a:r>
            <a:r>
              <a:rPr lang="en-US" b="1" dirty="0">
                <a:solidFill>
                  <a:schemeClr val="accent1">
                    <a:lumMod val="75000"/>
                  </a:schemeClr>
                </a:solidFill>
                <a:latin typeface="Calibri" panose="020F0502020204030204" pitchFamily="34" charset="0"/>
                <a:cs typeface="Calibri" panose="020F0502020204030204" pitchFamily="34" charset="0"/>
              </a:rPr>
              <a:t> </a:t>
            </a:r>
            <a:r>
              <a:rPr lang="en-US" b="1" dirty="0" err="1">
                <a:solidFill>
                  <a:schemeClr val="accent1">
                    <a:lumMod val="75000"/>
                  </a:schemeClr>
                </a:solidFill>
                <a:latin typeface="Calibri" panose="020F0502020204030204" pitchFamily="34" charset="0"/>
                <a:cs typeface="Calibri" panose="020F0502020204030204" pitchFamily="34" charset="0"/>
              </a:rPr>
              <a:t>số</a:t>
            </a:r>
            <a:r>
              <a:rPr lang="en-US" b="1" dirty="0">
                <a:solidFill>
                  <a:schemeClr val="accent1">
                    <a:lumMod val="75000"/>
                  </a:schemeClr>
                </a:solidFill>
                <a:latin typeface="Calibri" panose="020F0502020204030204" pitchFamily="34" charset="0"/>
                <a:cs typeface="Calibri" panose="020F0502020204030204" pitchFamily="34" charset="0"/>
              </a:rPr>
              <a:t>:</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a:solidFill>
                  <a:srgbClr val="FF0000"/>
                </a:solidFill>
                <a:latin typeface="Calibri" panose="020F0502020204030204" pitchFamily="34" charset="0"/>
                <a:cs typeface="Calibri" panose="020F0502020204030204" pitchFamily="34" charset="0"/>
              </a:rPr>
              <a:t>Tiếp </a:t>
            </a:r>
            <a:r>
              <a:rPr lang="en-US" dirty="0" err="1">
                <a:solidFill>
                  <a:srgbClr val="FF0000"/>
                </a:solidFill>
                <a:latin typeface="Calibri" panose="020F0502020204030204" pitchFamily="34" charset="0"/>
                <a:cs typeface="Calibri" panose="020F0502020204030204" pitchFamily="34" charset="0"/>
              </a:rPr>
              <a:t>cận</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theo</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khái</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niệm</a:t>
            </a:r>
            <a:r>
              <a:rPr lang="en-US" dirty="0">
                <a:solidFill>
                  <a:srgbClr val="FF0000"/>
                </a:solidFill>
                <a:latin typeface="Calibri" panose="020F0502020204030204" pitchFamily="34" charset="0"/>
                <a:cs typeface="Calibri" panose="020F0502020204030204" pitchFamily="34" charset="0"/>
              </a:rPr>
              <a:t> Kinh </a:t>
            </a:r>
            <a:r>
              <a:rPr lang="en-US" dirty="0" err="1">
                <a:solidFill>
                  <a:srgbClr val="FF0000"/>
                </a:solidFill>
                <a:latin typeface="Calibri" panose="020F0502020204030204" pitchFamily="34" charset="0"/>
                <a:cs typeface="Calibri" panose="020F0502020204030204" pitchFamily="34" charset="0"/>
              </a:rPr>
              <a:t>tế</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số</a:t>
            </a:r>
            <a:r>
              <a:rPr lang="en-US" dirty="0">
                <a:solidFill>
                  <a:srgbClr val="FF0000"/>
                </a:solidFill>
                <a:latin typeface="Calibri" panose="020F0502020204030204" pitchFamily="34" charset="0"/>
                <a:cs typeface="Calibri" panose="020F0502020204030204" pitchFamily="34" charset="0"/>
              </a:rPr>
              <a:t> </a:t>
            </a:r>
            <a:r>
              <a:rPr lang="en-US" dirty="0" err="1">
                <a:solidFill>
                  <a:srgbClr val="FF0000"/>
                </a:solidFill>
                <a:latin typeface="Calibri" panose="020F0502020204030204" pitchFamily="34" charset="0"/>
                <a:cs typeface="Calibri" panose="020F0502020204030204" pitchFamily="34" charset="0"/>
              </a:rPr>
              <a:t>phạm</a:t>
            </a:r>
            <a:r>
              <a:rPr lang="en-US" dirty="0">
                <a:solidFill>
                  <a:srgbClr val="FF0000"/>
                </a:solidFill>
                <a:latin typeface="Calibri" panose="020F0502020204030204" pitchFamily="34" charset="0"/>
                <a:cs typeface="Calibri" panose="020F0502020204030204" pitchFamily="34" charset="0"/>
              </a:rPr>
              <a:t> vi </a:t>
            </a:r>
            <a:r>
              <a:rPr lang="en-US" dirty="0" err="1">
                <a:solidFill>
                  <a:srgbClr val="FF0000"/>
                </a:solidFill>
                <a:latin typeface="Calibri" panose="020F0502020204030204" pitchFamily="34" charset="0"/>
                <a:cs typeface="Calibri" panose="020F0502020204030204" pitchFamily="34" charset="0"/>
              </a:rPr>
              <a:t>rộng</a:t>
            </a:r>
            <a:r>
              <a:rPr lang="en-US" dirty="0">
                <a:solidFill>
                  <a:schemeClr val="accent1">
                    <a:lumMod val="75000"/>
                  </a:schemeClr>
                </a:solidFill>
                <a:latin typeface="Calibri" panose="020F0502020204030204" pitchFamily="34" charset="0"/>
                <a:cs typeface="Calibri" panose="020F0502020204030204" pitchFamily="34" charset="0"/>
              </a:rPr>
              <a:t> (Broad scope), </a:t>
            </a:r>
            <a:r>
              <a:rPr lang="en-US" dirty="0" err="1">
                <a:solidFill>
                  <a:schemeClr val="accent1">
                    <a:lumMod val="75000"/>
                  </a:schemeClr>
                </a:solidFill>
                <a:latin typeface="Calibri" panose="020F0502020204030204" pitchFamily="34" charset="0"/>
                <a:cs typeface="Calibri" panose="020F0502020204030204" pitchFamily="34" charset="0"/>
              </a:rPr>
              <a:t>bao</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gồm</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ngành</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công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nghiệp</a:t>
            </a:r>
            <a:r>
              <a:rPr lang="en-US" dirty="0">
                <a:solidFill>
                  <a:schemeClr val="accent1">
                    <a:lumMod val="75000"/>
                  </a:schemeClr>
                </a:solidFill>
                <a:latin typeface="Calibri" panose="020F0502020204030204" pitchFamily="34" charset="0"/>
                <a:cs typeface="Calibri" panose="020F0502020204030204" pitchFamily="34" charset="0"/>
              </a:rPr>
              <a:t> ICT, </a:t>
            </a:r>
            <a:r>
              <a:rPr lang="en-US" dirty="0" err="1">
                <a:solidFill>
                  <a:schemeClr val="accent1">
                    <a:lumMod val="75000"/>
                  </a:schemeClr>
                </a:solidFill>
                <a:latin typeface="Calibri" panose="020F0502020204030204" pitchFamily="34" charset="0"/>
                <a:cs typeface="Calibri" panose="020F0502020204030204" pitchFamily="34" charset="0"/>
              </a:rPr>
              <a:t>thương</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mại</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điện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tử</a:t>
            </a:r>
            <a:r>
              <a:rPr lang="en-US" dirty="0">
                <a:solidFill>
                  <a:schemeClr val="accent1">
                    <a:lumMod val="75000"/>
                  </a:schemeClr>
                </a:solidFill>
                <a:latin typeface="Calibri" panose="020F0502020204030204" pitchFamily="34" charset="0"/>
                <a:cs typeface="Calibri" panose="020F0502020204030204" pitchFamily="34" charset="0"/>
              </a:rPr>
              <a:t>, kinh </a:t>
            </a:r>
            <a:r>
              <a:rPr lang="en-US" dirty="0" err="1">
                <a:solidFill>
                  <a:schemeClr val="accent1">
                    <a:lumMod val="75000"/>
                  </a:schemeClr>
                </a:solidFill>
                <a:latin typeface="Calibri" panose="020F0502020204030204" pitchFamily="34" charset="0"/>
                <a:cs typeface="Calibri" panose="020F0502020204030204" pitchFamily="34" charset="0"/>
              </a:rPr>
              <a:t>doanh</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số</a:t>
            </a:r>
            <a:r>
              <a:rPr lang="en-US" dirty="0">
                <a:solidFill>
                  <a:schemeClr val="accent1">
                    <a:lumMod val="75000"/>
                  </a:schemeClr>
                </a:solidFill>
                <a:latin typeface="Calibri" panose="020F0502020204030204" pitchFamily="34" charset="0"/>
                <a:cs typeface="Calibri" panose="020F0502020204030204" pitchFamily="34" charset="0"/>
              </a:rPr>
              <a:t>, kinh </a:t>
            </a:r>
            <a:r>
              <a:rPr lang="en-US" dirty="0" err="1">
                <a:solidFill>
                  <a:schemeClr val="accent1">
                    <a:lumMod val="75000"/>
                  </a:schemeClr>
                </a:solidFill>
                <a:latin typeface="Calibri" panose="020F0502020204030204" pitchFamily="34" charset="0"/>
                <a:cs typeface="Calibri" panose="020F0502020204030204" pitchFamily="34" charset="0"/>
              </a:rPr>
              <a:t>tế</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nền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tảng</a:t>
            </a:r>
            <a:r>
              <a:rPr lang="en-US" dirty="0">
                <a:solidFill>
                  <a:schemeClr val="accent1">
                    <a:lumMod val="75000"/>
                  </a:schemeClr>
                </a:solidFill>
                <a:latin typeface="Calibri" panose="020F0502020204030204" pitchFamily="34" charset="0"/>
                <a:cs typeface="Calibri" panose="020F0502020204030204" pitchFamily="34" charset="0"/>
              </a:rPr>
              <a:t>, kinh </a:t>
            </a:r>
            <a:r>
              <a:rPr lang="en-US" dirty="0" err="1">
                <a:solidFill>
                  <a:schemeClr val="accent1">
                    <a:lumMod val="75000"/>
                  </a:schemeClr>
                </a:solidFill>
                <a:latin typeface="Calibri" panose="020F0502020204030204" pitchFamily="34" charset="0"/>
                <a:cs typeface="Calibri" panose="020F0502020204030204" pitchFamily="34" charset="0"/>
              </a:rPr>
              <a:t>tế</a:t>
            </a:r>
            <a:r>
              <a:rPr lang="en-US" dirty="0">
                <a:solidFill>
                  <a:schemeClr val="accent1">
                    <a:lumMod val="75000"/>
                  </a:schemeClr>
                </a:solidFill>
                <a:latin typeface="Calibri" panose="020F0502020204030204" pitchFamily="34" charset="0"/>
                <a:cs typeface="Calibri" panose="020F0502020204030204" pitchFamily="34" charset="0"/>
              </a:rPr>
              <a:t> chia </a:t>
            </a:r>
            <a:r>
              <a:rPr lang="en-US" dirty="0" err="1">
                <a:solidFill>
                  <a:schemeClr val="accent1">
                    <a:lumMod val="75000"/>
                  </a:schemeClr>
                </a:solidFill>
                <a:latin typeface="Calibri" panose="020F0502020204030204" pitchFamily="34" charset="0"/>
                <a:cs typeface="Calibri" panose="020F0502020204030204" pitchFamily="34" charset="0"/>
              </a:rPr>
              <a:t>sẻ</a:t>
            </a:r>
            <a:r>
              <a:rPr lang="en-US" dirty="0">
                <a:solidFill>
                  <a:schemeClr val="accent1">
                    <a:lumMod val="75000"/>
                  </a:schemeClr>
                </a:solidFill>
                <a:latin typeface="Calibri" panose="020F0502020204030204" pitchFamily="34" charset="0"/>
                <a:cs typeface="Calibri" panose="020F0502020204030204" pitchFamily="34" charset="0"/>
              </a:rPr>
              <a:t>,... </a:t>
            </a:r>
          </a:p>
          <a:p>
            <a:pPr lvl="1" algn="just">
              <a:spcBef>
                <a:spcPts val="300"/>
              </a:spcBef>
              <a:spcAft>
                <a:spcPts val="300"/>
              </a:spcAft>
            </a:pPr>
            <a:r>
              <a:rPr lang="en-US" dirty="0">
                <a:solidFill>
                  <a:srgbClr val="FF0000"/>
                </a:solidFill>
                <a:latin typeface="Calibri" panose="020F0502020204030204" pitchFamily="34" charset="0"/>
                <a:cs typeface="Calibri" panose="020F0502020204030204" pitchFamily="34" charset="0"/>
              </a:rPr>
              <a:t>N</a:t>
            </a:r>
            <a:r>
              <a:rPr lang="vi-VN" dirty="0">
                <a:solidFill>
                  <a:srgbClr val="FF0000"/>
                </a:solidFill>
                <a:latin typeface="Calibri" panose="020F0502020204030204" pitchFamily="34" charset="0"/>
                <a:cs typeface="Calibri" panose="020F0502020204030204" pitchFamily="34" charset="0"/>
              </a:rPr>
              <a:t>goài các lĩnh vực </a:t>
            </a:r>
            <a:r>
              <a:rPr lang="en-US" dirty="0">
                <a:solidFill>
                  <a:srgbClr val="FF0000"/>
                </a:solidFill>
                <a:latin typeface="Calibri" panose="020F0502020204030204" pitchFamily="34" charset="0"/>
                <a:cs typeface="Calibri" panose="020F0502020204030204" pitchFamily="34" charset="0"/>
              </a:rPr>
              <a:t>kinh </a:t>
            </a:r>
            <a:r>
              <a:rPr lang="en-US" dirty="0" err="1">
                <a:solidFill>
                  <a:srgbClr val="FF0000"/>
                </a:solidFill>
                <a:latin typeface="Calibri" panose="020F0502020204030204" pitchFamily="34" charset="0"/>
                <a:cs typeface="Calibri" panose="020F0502020204030204" pitchFamily="34" charset="0"/>
              </a:rPr>
              <a:t>tế</a:t>
            </a:r>
            <a:r>
              <a:rPr lang="en-US" dirty="0">
                <a:solidFill>
                  <a:srgbClr val="FF0000"/>
                </a:solidFill>
                <a:latin typeface="Calibri" panose="020F0502020204030204" pitchFamily="34" charset="0"/>
                <a:cs typeface="Calibri" panose="020F0502020204030204" pitchFamily="34" charset="0"/>
              </a:rPr>
              <a:t> </a:t>
            </a:r>
            <a:r>
              <a:rPr lang="vi-VN" dirty="0">
                <a:solidFill>
                  <a:srgbClr val="FF0000"/>
                </a:solidFill>
                <a:latin typeface="Calibri" panose="020F0502020204030204" pitchFamily="34" charset="0"/>
                <a:cs typeface="Calibri" panose="020F0502020204030204" pitchFamily="34" charset="0"/>
              </a:rPr>
              <a:t>theo Quyết định 749, </a:t>
            </a:r>
            <a:r>
              <a:rPr lang="en-US" dirty="0" err="1">
                <a:solidFill>
                  <a:srgbClr val="FF0000"/>
                </a:solidFill>
                <a:latin typeface="Calibri" panose="020F0502020204030204" pitchFamily="34" charset="0"/>
                <a:cs typeface="Calibri" panose="020F0502020204030204" pitchFamily="34" charset="0"/>
              </a:rPr>
              <a:t>bổ</a:t>
            </a:r>
            <a:r>
              <a:rPr lang="en-US" dirty="0">
                <a:solidFill>
                  <a:srgbClr val="FF0000"/>
                </a:solidFill>
                <a:latin typeface="Calibri" panose="020F0502020204030204" pitchFamily="34" charset="0"/>
                <a:cs typeface="Calibri" panose="020F0502020204030204" pitchFamily="34" charset="0"/>
              </a:rPr>
              <a:t> sung </a:t>
            </a:r>
            <a:r>
              <a:rPr lang="en-US" dirty="0" err="1">
                <a:solidFill>
                  <a:srgbClr val="FF0000"/>
                </a:solidFill>
                <a:latin typeface="Calibri" panose="020F0502020204030204" pitchFamily="34" charset="0"/>
                <a:cs typeface="Calibri" panose="020F0502020204030204" pitchFamily="34" charset="0"/>
              </a:rPr>
              <a:t>thêm</a:t>
            </a:r>
            <a:r>
              <a:rPr lang="vi-VN" dirty="0">
                <a:solidFill>
                  <a:srgbClr val="FF0000"/>
                </a:solidFill>
                <a:latin typeface="Calibri" panose="020F0502020204030204" pitchFamily="34" charset="0"/>
                <a:cs typeface="Calibri" panose="020F0502020204030204" pitchFamily="34" charset="0"/>
              </a:rPr>
              <a:t> lĩnh vực du lịch</a:t>
            </a:r>
            <a:r>
              <a:rPr lang="en-US" dirty="0">
                <a:solidFill>
                  <a:srgbClr val="FF0000"/>
                </a:solidFill>
                <a:latin typeface="Calibri" panose="020F0502020204030204" pitchFamily="34" charset="0"/>
                <a:cs typeface="Calibri" panose="020F0502020204030204" pitchFamily="34" charset="0"/>
              </a:rPr>
              <a:t>,</a:t>
            </a:r>
            <a:r>
              <a:rPr lang="vi-VN" dirty="0">
                <a:solidFill>
                  <a:srgbClr val="FF0000"/>
                </a:solidFill>
                <a:latin typeface="Calibri" panose="020F0502020204030204" pitchFamily="34" charset="0"/>
                <a:cs typeface="Calibri" panose="020F0502020204030204" pitchFamily="34" charset="0"/>
              </a:rPr>
              <a:t> thương mại điện tử, tài chính số (Fintech)</a:t>
            </a:r>
            <a:endParaRPr lang="en-US" dirty="0">
              <a:solidFill>
                <a:srgbClr val="FF0000"/>
              </a:solidFill>
              <a:latin typeface="Calibri" panose="020F0502020204030204" pitchFamily="34" charset="0"/>
              <a:cs typeface="Calibri" panose="020F0502020204030204" pitchFamily="34" charset="0"/>
            </a:endParaRPr>
          </a:p>
          <a:p>
            <a:pPr marL="342900" indent="-342900" algn="just">
              <a:spcBef>
                <a:spcPts val="300"/>
              </a:spcBef>
              <a:spcAft>
                <a:spcPts val="300"/>
              </a:spcAft>
              <a:buFont typeface="Arial" pitchFamily="34" charset="0"/>
              <a:buChar char="•"/>
            </a:pPr>
            <a:r>
              <a:rPr lang="en-US" b="1" dirty="0">
                <a:solidFill>
                  <a:schemeClr val="accent1">
                    <a:lumMod val="75000"/>
                  </a:schemeClr>
                </a:solidFill>
                <a:latin typeface="Calibri" panose="020F0502020204030204" pitchFamily="34" charset="0"/>
                <a:cs typeface="Calibri" panose="020F0502020204030204" pitchFamily="34" charset="0"/>
              </a:rPr>
              <a:t>Xã hội </a:t>
            </a:r>
            <a:r>
              <a:rPr lang="en-US" b="1" dirty="0" err="1">
                <a:solidFill>
                  <a:schemeClr val="accent1">
                    <a:lumMod val="75000"/>
                  </a:schemeClr>
                </a:solidFill>
                <a:latin typeface="Calibri" panose="020F0502020204030204" pitchFamily="34" charset="0"/>
                <a:cs typeface="Calibri" panose="020F0502020204030204" pitchFamily="34" charset="0"/>
              </a:rPr>
              <a:t>số</a:t>
            </a:r>
            <a:r>
              <a:rPr lang="en-US" b="1" dirty="0">
                <a:solidFill>
                  <a:schemeClr val="accent1">
                    <a:lumMod val="75000"/>
                  </a:schemeClr>
                </a:solidFill>
                <a:latin typeface="Calibri" panose="020F0502020204030204" pitchFamily="34" charset="0"/>
                <a:cs typeface="Calibri" panose="020F0502020204030204" pitchFamily="34" charset="0"/>
              </a:rPr>
              <a:t>:</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Bao</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gồm</a:t>
            </a:r>
            <a:r>
              <a:rPr lang="en-US" dirty="0">
                <a:solidFill>
                  <a:schemeClr val="accent1">
                    <a:lumMod val="75000"/>
                  </a:schemeClr>
                </a:solidFill>
                <a:latin typeface="Calibri" panose="020F0502020204030204" pitchFamily="34" charset="0"/>
                <a:cs typeface="Calibri" panose="020F0502020204030204" pitchFamily="34" charset="0"/>
              </a:rPr>
              <a:t> Công dân </a:t>
            </a:r>
            <a:r>
              <a:rPr lang="en-US" dirty="0" err="1">
                <a:solidFill>
                  <a:schemeClr val="accent1">
                    <a:lumMod val="75000"/>
                  </a:schemeClr>
                </a:solidFill>
                <a:latin typeface="Calibri" panose="020F0502020204030204" pitchFamily="34" charset="0"/>
                <a:cs typeface="Calibri" panose="020F0502020204030204" pitchFamily="34" charset="0"/>
              </a:rPr>
              <a:t>số</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và</a:t>
            </a:r>
            <a:r>
              <a:rPr lang="en-US" dirty="0">
                <a:solidFill>
                  <a:schemeClr val="accent1">
                    <a:lumMod val="75000"/>
                  </a:schemeClr>
                </a:solidFill>
                <a:latin typeface="Calibri" panose="020F0502020204030204" pitchFamily="34" charset="0"/>
                <a:cs typeface="Calibri" panose="020F0502020204030204" pitchFamily="34" charset="0"/>
              </a:rPr>
              <a:t> Văn </a:t>
            </a:r>
            <a:r>
              <a:rPr lang="en-US" dirty="0" err="1">
                <a:solidFill>
                  <a:schemeClr val="accent1">
                    <a:lumMod val="75000"/>
                  </a:schemeClr>
                </a:solidFill>
                <a:latin typeface="Calibri" panose="020F0502020204030204" pitchFamily="34" charset="0"/>
                <a:cs typeface="Calibri" panose="020F0502020204030204" pitchFamily="34" charset="0"/>
              </a:rPr>
              <a:t>hóa</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số</a:t>
            </a:r>
            <a:endParaRPr lang="en-US" dirty="0">
              <a:solidFill>
                <a:schemeClr val="accent1">
                  <a:lumMod val="75000"/>
                </a:schemeClr>
              </a:solidFill>
              <a:latin typeface="Calibri" panose="020F0502020204030204" pitchFamily="34" charset="0"/>
              <a:cs typeface="Calibri" panose="020F0502020204030204" pitchFamily="34" charset="0"/>
            </a:endParaRPr>
          </a:p>
          <a:p>
            <a:pPr lvl="1" algn="just">
              <a:spcBef>
                <a:spcPts val="300"/>
              </a:spcBef>
              <a:spcAft>
                <a:spcPts val="300"/>
              </a:spcAft>
            </a:pPr>
            <a:r>
              <a:rPr lang="en-US" dirty="0">
                <a:solidFill>
                  <a:srgbClr val="FF0000"/>
                </a:solidFill>
                <a:latin typeface="Calibri" panose="020F0502020204030204" pitchFamily="34" charset="0"/>
                <a:cs typeface="Calibri" panose="020F0502020204030204" pitchFamily="34" charset="0"/>
              </a:rPr>
              <a:t>N</a:t>
            </a:r>
            <a:r>
              <a:rPr lang="vi-VN" dirty="0">
                <a:solidFill>
                  <a:srgbClr val="FF0000"/>
                </a:solidFill>
                <a:latin typeface="Calibri" panose="020F0502020204030204" pitchFamily="34" charset="0"/>
                <a:cs typeface="Calibri" panose="020F0502020204030204" pitchFamily="34" charset="0"/>
              </a:rPr>
              <a:t>goài các lĩnh vực theo Quyết định 749, </a:t>
            </a:r>
            <a:r>
              <a:rPr lang="en-US" dirty="0" err="1">
                <a:solidFill>
                  <a:srgbClr val="FF0000"/>
                </a:solidFill>
                <a:latin typeface="Calibri" panose="020F0502020204030204" pitchFamily="34" charset="0"/>
                <a:cs typeface="Calibri" panose="020F0502020204030204" pitchFamily="34" charset="0"/>
              </a:rPr>
              <a:t>bổ</a:t>
            </a:r>
            <a:r>
              <a:rPr lang="en-US" dirty="0">
                <a:solidFill>
                  <a:srgbClr val="FF0000"/>
                </a:solidFill>
                <a:latin typeface="Calibri" panose="020F0502020204030204" pitchFamily="34" charset="0"/>
                <a:cs typeface="Calibri" panose="020F0502020204030204" pitchFamily="34" charset="0"/>
              </a:rPr>
              <a:t> sung </a:t>
            </a:r>
            <a:r>
              <a:rPr lang="en-US" dirty="0" err="1">
                <a:solidFill>
                  <a:srgbClr val="FF0000"/>
                </a:solidFill>
                <a:latin typeface="Calibri" panose="020F0502020204030204" pitchFamily="34" charset="0"/>
                <a:cs typeface="Calibri" panose="020F0502020204030204" pitchFamily="34" charset="0"/>
              </a:rPr>
              <a:t>thêm</a:t>
            </a:r>
            <a:r>
              <a:rPr lang="vi-VN" dirty="0">
                <a:solidFill>
                  <a:srgbClr val="FF0000"/>
                </a:solidFill>
                <a:latin typeface="Calibri" panose="020F0502020204030204" pitchFamily="34" charset="0"/>
                <a:cs typeface="Calibri" panose="020F0502020204030204" pitchFamily="34" charset="0"/>
              </a:rPr>
              <a:t> an toàn vệ sinh thực phẩm (lồng ghép trong lĩnh vực y tế)</a:t>
            </a:r>
            <a:endParaRPr lang="en-US" dirty="0">
              <a:solidFill>
                <a:srgbClr val="FF0000"/>
              </a:solidFill>
              <a:latin typeface="Calibri" panose="020F0502020204030204" pitchFamily="34" charset="0"/>
              <a:cs typeface="Calibri" panose="020F0502020204030204" pitchFamily="34" charset="0"/>
            </a:endParaRPr>
          </a:p>
          <a:p>
            <a:pPr marL="342900" indent="-342900" algn="just">
              <a:spcBef>
                <a:spcPts val="300"/>
              </a:spcBef>
              <a:spcAft>
                <a:spcPts val="300"/>
              </a:spcAft>
              <a:buFont typeface="Arial" pitchFamily="34" charset="0"/>
              <a:buChar char="•"/>
            </a:pPr>
            <a:r>
              <a:rPr lang="vi-VN" dirty="0">
                <a:solidFill>
                  <a:schemeClr val="accent1">
                    <a:lumMod val="75000"/>
                  </a:schemeClr>
                </a:solidFill>
                <a:latin typeface="Calibri" panose="020F0502020204030204" pitchFamily="34" charset="0"/>
                <a:cs typeface="Calibri" panose="020F0502020204030204" pitchFamily="34" charset="0"/>
              </a:rPr>
              <a:t>Các thành phần về thể chế, chính sách, hạ tầng </a:t>
            </a:r>
            <a:r>
              <a:rPr lang="en-US" dirty="0" err="1">
                <a:solidFill>
                  <a:schemeClr val="accent1">
                    <a:lumMod val="75000"/>
                  </a:schemeClr>
                </a:solidFill>
                <a:latin typeface="Calibri" panose="020F0502020204030204" pitchFamily="34" charset="0"/>
                <a:cs typeface="Calibri" panose="020F0502020204030204" pitchFamily="34" charset="0"/>
              </a:rPr>
              <a:t>kỹ</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thuật</a:t>
            </a:r>
            <a:r>
              <a:rPr lang="en-US" dirty="0">
                <a:solidFill>
                  <a:schemeClr val="accent1">
                    <a:lumMod val="75000"/>
                  </a:schemeClr>
                </a:solidFill>
                <a:latin typeface="Calibri" panose="020F0502020204030204" pitchFamily="34" charset="0"/>
                <a:cs typeface="Calibri" panose="020F0502020204030204" pitchFamily="34" charset="0"/>
              </a:rPr>
              <a:t> </a:t>
            </a:r>
            <a:r>
              <a:rPr lang="vi-VN" dirty="0">
                <a:solidFill>
                  <a:schemeClr val="accent1">
                    <a:lumMod val="75000"/>
                  </a:schemeClr>
                </a:solidFill>
                <a:latin typeface="Calibri" panose="020F0502020204030204" pitchFamily="34" charset="0"/>
                <a:cs typeface="Calibri" panose="020F0502020204030204" pitchFamily="34" charset="0"/>
              </a:rPr>
              <a:t>số, dữ liệu số, nền tảng số, nhân lực số, an toàn an ninh mạng được xem là các yếu tố </a:t>
            </a:r>
            <a:r>
              <a:rPr lang="en-US" dirty="0" err="1">
                <a:solidFill>
                  <a:schemeClr val="accent1">
                    <a:lumMod val="75000"/>
                  </a:schemeClr>
                </a:solidFill>
                <a:latin typeface="Calibri" panose="020F0502020204030204" pitchFamily="34" charset="0"/>
                <a:cs typeface="Calibri" panose="020F0502020204030204" pitchFamily="34" charset="0"/>
              </a:rPr>
              <a:t>tạo</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nền</a:t>
            </a:r>
            <a:r>
              <a:rPr lang="en-US" dirty="0">
                <a:solidFill>
                  <a:schemeClr val="accent1">
                    <a:lumMod val="75000"/>
                  </a:schemeClr>
                </a:solidFill>
                <a:latin typeface="Calibri" panose="020F0502020204030204" pitchFamily="34" charset="0"/>
                <a:cs typeface="Calibri" panose="020F0502020204030204" pitchFamily="34" charset="0"/>
              </a:rPr>
              <a:t> </a:t>
            </a:r>
            <a:r>
              <a:rPr lang="en-US" dirty="0" err="1">
                <a:solidFill>
                  <a:schemeClr val="accent1">
                    <a:lumMod val="75000"/>
                  </a:schemeClr>
                </a:solidFill>
                <a:latin typeface="Calibri" panose="020F0502020204030204" pitchFamily="34" charset="0"/>
                <a:cs typeface="Calibri" panose="020F0502020204030204" pitchFamily="34" charset="0"/>
              </a:rPr>
              <a:t>móng</a:t>
            </a:r>
            <a:r>
              <a:rPr lang="en-US" dirty="0">
                <a:solidFill>
                  <a:schemeClr val="accent1">
                    <a:lumMod val="75000"/>
                  </a:schemeClr>
                </a:solidFill>
                <a:latin typeface="Calibri" panose="020F0502020204030204" pitchFamily="34" charset="0"/>
                <a:cs typeface="Calibri" panose="020F0502020204030204" pitchFamily="34" charset="0"/>
              </a:rPr>
              <a:t> </a:t>
            </a:r>
            <a:r>
              <a:rPr lang="vi-VN" dirty="0">
                <a:solidFill>
                  <a:schemeClr val="accent1">
                    <a:lumMod val="75000"/>
                  </a:schemeClr>
                </a:solidFill>
                <a:latin typeface="Calibri" panose="020F0502020204030204" pitchFamily="34" charset="0"/>
                <a:cs typeface="Calibri" panose="020F0502020204030204" pitchFamily="34" charset="0"/>
              </a:rPr>
              <a:t>và động lực (Enabler) thúc đẩy chuyển đổi số</a:t>
            </a:r>
            <a:endParaRPr lang="en-US" dirty="0">
              <a:solidFill>
                <a:schemeClr val="accent1">
                  <a:lumMod val="75000"/>
                </a:schemeClr>
              </a:solidFill>
              <a:latin typeface="Calibri" panose="020F0502020204030204" pitchFamily="34" charset="0"/>
              <a:cs typeface="Calibri" panose="020F0502020204030204" pitchFamily="34" charset="0"/>
            </a:endParaRPr>
          </a:p>
        </p:txBody>
      </p:sp>
      <p:pic>
        <p:nvPicPr>
          <p:cNvPr id="3074" name="Picture 2" descr="mo hinh chuyen doi so -Da N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09" y="1541192"/>
            <a:ext cx="5935855" cy="5180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09480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EEFE3F-2FB4-416D-9B9D-A1CF27862478}">
  <ds:schemaRefs>
    <ds:schemaRef ds:uri="http://purl.org/dc/elements/1.1/"/>
    <ds:schemaRef ds:uri="http://purl.org/dc/dcmitype/"/>
    <ds:schemaRef ds:uri="http://schemas.microsoft.com/office/2006/metadata/properties"/>
    <ds:schemaRef ds:uri="16c05727-aa75-4e4a-9b5f-8a80a1165891"/>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71af3243-3dd4-4a8d-8c0d-dd76da1f02a5"/>
  </ds:schemaRefs>
</ds:datastoreItem>
</file>

<file path=customXml/itemProps2.xml><?xml version="1.0" encoding="utf-8"?>
<ds:datastoreItem xmlns:ds="http://schemas.openxmlformats.org/officeDocument/2006/customXml" ds:itemID="{B5BA64CC-A486-4853-8170-C389804B0B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35F702-06A3-47B5-A78B-5ADAC21E3B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5645</Words>
  <Application>Microsoft Office PowerPoint</Application>
  <PresentationFormat>Widescreen</PresentationFormat>
  <Paragraphs>447</Paragraphs>
  <Slides>26</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맑은 고딕</vt:lpstr>
      <vt:lpstr>Arial</vt:lpstr>
      <vt:lpstr>Calibri</vt:lpstr>
      <vt:lpstr>Calibri Light</vt:lpstr>
      <vt:lpstr>Tahoma</vt:lpstr>
      <vt:lpstr>Wingdings</vt:lpstr>
      <vt:lpstr>Office Theme</vt:lpstr>
      <vt:lpstr>Đề án Chuyển đổi số tại thành phố Đà Nẵng đến năm 2025, định hướng đến năm 2030</vt:lpstr>
      <vt:lpstr>NỘI DUNG TRÌNH BÀY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TRÂN TRỌNG CẢM ƠN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2019-08-06T03:02:28Z</dcterms:created>
  <dcterms:modified xsi:type="dcterms:W3CDTF">2021-03-21T07:45:20Z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